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4"/>
  </p:notesMasterIdLst>
  <p:sldIdLst>
    <p:sldId id="256" r:id="rId2"/>
    <p:sldId id="282" r:id="rId3"/>
    <p:sldId id="283" r:id="rId4"/>
    <p:sldId id="359" r:id="rId5"/>
    <p:sldId id="361" r:id="rId6"/>
    <p:sldId id="360" r:id="rId7"/>
    <p:sldId id="369" r:id="rId8"/>
    <p:sldId id="370" r:id="rId9"/>
    <p:sldId id="261" r:id="rId10"/>
    <p:sldId id="280" r:id="rId11"/>
    <p:sldId id="363" r:id="rId12"/>
    <p:sldId id="257" r:id="rId13"/>
    <p:sldId id="281" r:id="rId14"/>
    <p:sldId id="285" r:id="rId15"/>
    <p:sldId id="362" r:id="rId16"/>
    <p:sldId id="284" r:id="rId17"/>
    <p:sldId id="258" r:id="rId18"/>
    <p:sldId id="259" r:id="rId19"/>
    <p:sldId id="260" r:id="rId20"/>
    <p:sldId id="286" r:id="rId21"/>
    <p:sldId id="364" r:id="rId22"/>
    <p:sldId id="367" r:id="rId23"/>
    <p:sldId id="287" r:id="rId24"/>
    <p:sldId id="368" r:id="rId25"/>
    <p:sldId id="303" r:id="rId26"/>
    <p:sldId id="378" r:id="rId27"/>
    <p:sldId id="304" r:id="rId28"/>
    <p:sldId id="262" r:id="rId29"/>
    <p:sldId id="294" r:id="rId30"/>
    <p:sldId id="296" r:id="rId31"/>
    <p:sldId id="290" r:id="rId32"/>
    <p:sldId id="267" r:id="rId33"/>
    <p:sldId id="288" r:id="rId34"/>
    <p:sldId id="289" r:id="rId35"/>
    <p:sldId id="264" r:id="rId36"/>
    <p:sldId id="292" r:id="rId37"/>
    <p:sldId id="295" r:id="rId38"/>
    <p:sldId id="291" r:id="rId39"/>
    <p:sldId id="297" r:id="rId40"/>
    <p:sldId id="293" r:id="rId41"/>
    <p:sldId id="265" r:id="rId42"/>
    <p:sldId id="266" r:id="rId43"/>
    <p:sldId id="263" r:id="rId44"/>
    <p:sldId id="299" r:id="rId45"/>
    <p:sldId id="298" r:id="rId46"/>
    <p:sldId id="371" r:id="rId47"/>
    <p:sldId id="372" r:id="rId48"/>
    <p:sldId id="373" r:id="rId49"/>
    <p:sldId id="300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7" r:id="rId63"/>
    <p:sldId id="324" r:id="rId64"/>
    <p:sldId id="326" r:id="rId65"/>
    <p:sldId id="325" r:id="rId66"/>
    <p:sldId id="271" r:id="rId67"/>
    <p:sldId id="273" r:id="rId68"/>
    <p:sldId id="335" r:id="rId69"/>
    <p:sldId id="322" r:id="rId70"/>
    <p:sldId id="374" r:id="rId71"/>
    <p:sldId id="323" r:id="rId72"/>
    <p:sldId id="328" r:id="rId73"/>
    <p:sldId id="330" r:id="rId74"/>
    <p:sldId id="334" r:id="rId75"/>
    <p:sldId id="332" r:id="rId76"/>
    <p:sldId id="348" r:id="rId77"/>
    <p:sldId id="272" r:id="rId78"/>
    <p:sldId id="346" r:id="rId79"/>
    <p:sldId id="338" r:id="rId80"/>
    <p:sldId id="336" r:id="rId81"/>
    <p:sldId id="339" r:id="rId82"/>
    <p:sldId id="274" r:id="rId83"/>
    <p:sldId id="344" r:id="rId84"/>
    <p:sldId id="345" r:id="rId85"/>
    <p:sldId id="350" r:id="rId86"/>
    <p:sldId id="343" r:id="rId87"/>
    <p:sldId id="275" r:id="rId88"/>
    <p:sldId id="340" r:id="rId89"/>
    <p:sldId id="341" r:id="rId90"/>
    <p:sldId id="347" r:id="rId91"/>
    <p:sldId id="277" r:id="rId92"/>
    <p:sldId id="358" r:id="rId93"/>
    <p:sldId id="278" r:id="rId94"/>
    <p:sldId id="375" r:id="rId95"/>
    <p:sldId id="351" r:id="rId96"/>
    <p:sldId id="376" r:id="rId97"/>
    <p:sldId id="352" r:id="rId98"/>
    <p:sldId id="353" r:id="rId99"/>
    <p:sldId id="354" r:id="rId100"/>
    <p:sldId id="355" r:id="rId101"/>
    <p:sldId id="356" r:id="rId102"/>
    <p:sldId id="357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8T08:13:23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7014 2259 91,'3'-5'146,"0"-3"2,-2 1-2,-1-2-1,3 2-3,-3 1-6,1-2-12,-2-3 0,-2 4-14,3-3-5,-4 3 1,-3-3-10,0 1-6,0 0-12,-5-2-10,-2-1-4,-5-2-2,1 2-5,-2-3-10,-2 3 2,1-2 2,-1 4-6,1 0-9,-5-2-2,2 2-17,-1-2-5,-2 2-2,-8-9 5,-3 8-4,9 0-2,-10-1 1,0 0-1,-2-2-5,0 6-5,-1-4 6,-4 0-2,-1 0 6,-1-2-4,0 5 1,0-3-6,-19-1 0,19 5 2,-21-2-1,20 6 0,-1 2 5,1 0-2,-2 2 7,-15 0 0,17 0 3,5 0-5,-2 4-1,2-2 4,-1 1 4,-3 2 0,1 0 5,2 1 7,0 0 0,-3-1 3,6 5-6,-6 0 1,2-1 2,-2 0-6,4 2 9,2-1-3,-2 1 3,-1 1 2,3 5-2,0-5 8,1 2 0,-3-1 7,5 2-5,-1 1-10,-2-2-4,1 2 6,3 0-3,-3-2-2,16 3 0,-13-2-4,10 2-1,-6 9-5,-4-6 4,1 9-3,2-4-1,1-3 2,0 4-8,-1 5 2,4 2 0,-1-2 0,-2 3 2,3-1-2,-1 1 7,-1 4-13,4-2 4,1-2 0,-2-2-2,10-5 4,-1 1-7,-3 8-4,7-7 6,0-2-1,2 0 5,-2 2-4,2 2-2,-1-4 1,-4 11 4,6-5-2,-1 0 3,-2 8-1,1 3-5,5-13 9,-3 12-7,3-9 9,-2 10-11,0 0 1,5-8 3,2-5 7,-1 4-10,-1 11 1,5-15 0,-4 2-4,1-1 1,4 2-1,0 3 4,-1-3-2,0-1 3,-1 2-7,4 12 8,0-12-4,0-2 5,-3 3-9,2-1 7,1 1-3,0-2 2,1 14-5,2-13-2,1 12-3,-1-12 11,2 0-8,3 10 3,-4-10-3,3 1 3,0-1-1,3 11 5,0 0 1,1-1-4,1-13 0,2 11-3,1-2 3,2 1 5,-6-10-4,9 10-3,-2-3 5,2 4-5,-7-11-10,9 12 9,-1-5-1,0 2-2,2 2 4,1-1 12,1-4-14,-1 1 4,0-1-15,2-1 10,-1 2 5,0-3-4,2-2 3,-1 2-2,3-2 6,-1 0-5,0-1 1,2 0 0,1 0-2,1-4-2,2 0-1,-2 1 3,4 0 4,-1-2-7,0 2 5,2-4-3,-1 5 6,2-1-12,-4 2 3,7-5 2,-2-1 4,1 1-8,1 0 7,-2 5-1,2-7 2,1 0-1,-1 1-16,1-3 17,1-4-7,0 10 3,1-3 3,-3-2-7,3 1 3,-2-1 5,0-3-6,-2 1 2,-4-3 16,4 4-14,2 0 3,-4-6-9,0 2 5,2-3 10,3 2-4,1-2-1,-2 1-7,4-1 11,22 7-5,-24-9 5,2-1-6,0 0 11,1-2-3,19 7-8,-22-8 1,1 0 2,0-3 4,6-2 4,-1 1-4,20 0-1,-22-2 7,19 0 1,-18-4 2,20 1-9,-24-5 5,2 7-10,-1-7 9,2 2 3,-3-5-6,24 0 22,-24 0-24,-4 3 4,4-10 2,3-3 1,-1 1-13,2-5 24,16-12 4,-20 10-9,18-14-7,-20 13 0,23-13-7,-23 11 6,18-12-5,-19 8 5,-2 1-1,-1-1 5,1 2 16,2-4 6,-4 1 5,-3-1 7,2-2 0,-5-2-4,0 6 9,-3-3 1,0-4-6,-3 2-5,0-4 0,0-1-4,-2 0-13,1-2 2,-3-2-4,4-1-5,-1-3-2,-1 2 4,0 3-8,-3 1-3,0 2 21,-1 1-3,-6 9 6,0 0 2,-4-2 4,3 0 5,-2 1-4,1-3-5,0-10-1,-2 11 1,-3-1-9,3-13 2,-4 13-1,4-13-4,-2 1-7,-1-1 5,1 11-1,-4-10-3,1-2 7,0 14 14,-2-14-1,-2 19 3,2-2-8,-1 1-1,-4 0-1,2-3 2,-1 4-6,-3 0-6,2 1-1,-5-2-1,2-4-3,-5 4-5,3-3-8,-1-1 5,-7-9 0,4 13-8,1 0 6,-1 1 6,1 1-6,-3-1-1,3 1 5,-1-4-3,1 6-3,-2-5 2,-3 4 6,4-2 1,1 2 1,-4 0 1,1 0-5,-2 2-2,-1 0-1,1 0 9,0-3-5,-1 3-5,1 1-1,-4 1-6,4-2 1,-2 0 2,3 1-2,-3-2-2,3 2-2,-2-1 5,1-1-5,-3-1 5,2 3-3,-4-2-4,-2-12-1,3 14 1,-9-14 3,7 12-9,-6-9 8,-1-2-7,0 2 2,-3 1-7,4 2 2,-8 4 5,3-4 0,2 3 0,6 6 0,-5-7-2,-1-1 5,6 11-10,-7-8 2,-1 3 2,1 0-1,0-6-8,-2 5-7,9 4-29,-9-3-18,0 1-24,-6-2-41,-1-1-35,-2 4-55,-3 4-64,-3 2-65,-17-4-95,-1 9-401,14 10-920,-21-1 407</inkml:trace>
  <inkml:trace contextRef="#ctx0" brushRef="#br0" timeOffset="680.101">5890 4394 236,'0'0'245,"0"0"-11,0 0-10,0 0-21,0 0-23,0-10-19,4 2-13,6-5 0,4-5 2,3-4-12,1-8-7,7-7-10,4-7 3,0-5-14,11-18 7,1 1-13,-9 18-13,13-25-3,2 5 10,-2 1-10,-13 20-3,16-17 5,-3 5-9,-12 13 3,16-18-14,-4-3-5,-5 4 5,-7 19-19,8-22-4,-10 17-10,11-21 2,3 1-5,0 5 1,-5-1-13,-9 16 13,10-18-13,-12 20-2,2 1 25,-3 3-2,-2 4 0,-8 10-5,-2 0-10,-1 6 9,-1 2-7,-5 8 13,-2-1 0,0 5 7,-2-1-28,1 3-4,-3 0 18,1 3-18,-1-2-2,-2 2-8,2 1-73,-3 0-45,0 3-44,4-1-50,-4 1-49,0 0-17,0 0-12,3 7-22,-4 2-180,-2 0-524,-6 8 232</inkml:trace>
  <inkml:trace contextRef="#ctx0" brushRef="#br0" timeOffset="1445.8717">5756 4388 24,'0'0'61,"0"0"-3,0 0-10,0 0-3,0 0 5,0 3-9,0-3-5,0 0-3,0 0-7,0 0 7,0 0-6,0 0 10,0 0 34,0 0 0,4 3 9,-4-3-2,6 3 6,-6-3-10,6 1 18,-2 1 8,0-2-5,3 0 6,2 0 0,0 2-9,4-4-1,4 2-4,5 0-7,3 0-2,-2-2 16,7-3 1,8 0-6,3 0-6,1-3-1,3 1-2,0 0-2,6-2-2,17-2-9,0 0 0,0-3-9,-20 6 0,28-7 0,-5 2 5,2-1 7,0-2-13,2-1-5,-1 1 2,4 0-6,-1-2-7,4 5-6,-2-1-8,-2-1 5,-3-3-6,4 1 3,0 3-4,-4-3-3,5 4-4,-4 3-6,-2 0 10,-4 0-12,4 3 3,-26 0-6,2 1 3,2 1-3,-6-2 7,-3 2-6,-2 1 0,-14 0-1,1-2 0,-6 3 4,-4-2-8,-5 2 6,-1 0 2,-4 0-2,3-1-3,-5 0 3,2-2-2,-3 2 7,2 2-12,-2-1-3,-1 0-2,1 0-32,-2 2-28,-2 1-38,0-3-37,0 3-41,0 0-53,-9-4-52,1 5-158,-8 1-478,1-1 212</inkml:trace>
  <inkml:trace contextRef="#ctx0" brushRef="#br0" timeOffset="2388.6697">5844 4453 71,'0'-4'192,"-2"-2"-1,-1 3 4,3-1-1,-1 0 2,-1 1-1,2 3-8,-1-5-12,1 5-13,-3-3-7,3 3-22,0 0-15,0-4-15,0 4-8,0 0-11,0 0-8,0 0-7,0 0-9,0 0-8,0 0-1,0 0-4,0 0-5,16 8 2,-9-1-5,4 2 3,5-1 14,2 4 11,0 2-5,5 3-4,-1 2-3,1 5-6,8 5 28,-2 3 8,4-3-9,-1 3-6,-4 2-8,6 3-3,4-4-2,-1 6-3,16 13-8,-13-17 30,15 16-2,-17-15-5,18 10-8,-1 4-3,-22-16 1,6 3-13,17 13 3,-23-13-1,2 1-8,14 14-6,-19-18-2,5 0-5,-4-1 8,4-2-11,-2 3 5,0-4-5,-3 1 2,1-2-8,1-3-3,-11-4 1,13 5-5,-1-2 2,-1 1 2,-10-7 4,1-2 5,-2 2-13,2-2 17,-2 2-2,1-6-1,-6 3-6,-4-5 2,1-2 1,0 1-8,-3-3-1,-2 0-1,-1 0-3,0-2 2,0 0 3,0 0 6,2 0-4,-4 0 1,2-1 21,2 3 5,-2 0 0,4 0-9,2 3-5,-2 0 2,2 0-6,-3 3 0,5-2 1,-5-3-5,-2 0-12,5 0 11,-4 0-2,-1-1-8,-1-2 4,-3 0-3,-1-3 3,0-2 8,-3 0-8,5 7 8,-2-4-4,-3-3 2,5 2 0,-5-2-4,2 4-5,-2-4-7,0 0-4,3 4 3,-3-4 3,0 0-8,3 4 6,-3-4-4,0 0 0,0 0-9,6 0-1,-6 0-57,0 0-55,0 0-35,0 0-50,0 0-52,0 0-86,8-8-92,-8 4-243,4-8-736,-1-4 326</inkml:trace>
  <inkml:trace contextRef="#ctx0" brushRef="#br0" timeOffset="4512.8804">7021 3506 52,'0'-6'185,"-4"-1"-9,4 1-1,-3-4-9,1 0-6,0-1-2,0 2-5,0-3-13,-3-3-2,1 1-10,1-3-1,-1-1-5,-2 2 0,1-2-7,-8-7-8,3 1 0,-1 3-11,-3-3 0,-3 1-6,1 3-4,0-3-7,-3-2-5,0-2-6,-1 2-8,-2 0-6,-5-7 5,-2 1-15,7 8-5,-9-7-7,-3 1 0,-3-1-3,1 1-3,-2 4-11,0 0 26,-2 0-5,-2-1-7,1 1 6,-1 3-11,-5 0-1,2-2 0,0 7-3,-1-4 0,1 6 0,0-4-6,1 4 0,-1-2 0,0 4-3,-2 0 2,2 2-3,-2 2-2,4-5 1,-5 4-2,-1 1 1,2-1 0,-2 5-3,0-4 6,5 2 6,-3 1-12,2 2 5,-1 3 3,1 0-3,2 1 1,3 1-1,-4 2-8,6 2 10,9-1-3,-14 3-4,4 2 2,0 2-7,2-1 9,-1 2-2,9 0-1,-7 4-1,0-2 7,-1 2-9,0 1 1,6-3-8,6 1 12,-3-1-1,1 3 0,0-1-4,2 1 10,-1 1-9,3 3-2,0-3 0,3 2 1,-2 3 0,2 0 1,2 0-3,-2 2 2,3 0 7,-4 12 0,3-13-9,4 5 4,-2 1 1,2-2 0,1 4 1,1-1-5,-1 1 8,3 2-2,-1 0-6,-2 9 6,6-8 0,0-4-5,0 3 8,3-2-8,-2-2 5,2 2-5,1 2 3,-1-1-3,1-3 2,0-1 4,3 2 6,-2 2-10,2 2 0,2-3 12,-2 3-1,0-1-12,3-2-4,3 2-2,-2-1 5,3 1-1,0-1-5,0 0 7,-1-1 0,2-1-6,0 1 1,0-2 7,-1 0 0,0-3-1,4-1 12,-4-2-16,0 1 1,2-2 1,-1 0 0,-1-5-10,0 0 9,0 4 3,0-5-5,3 6 2,-1 1-2,0 1 1,2 0-3,-2-1 6,2 5 2,-1-2 3,2 1-6,-1 0 0,1 1-9,1-2 9,-2 3 0,3 1 0,-1-2-1,0-1 12,0 0-12,2 1-2,-1-4 6,3 0-2,-3 0-16,0-1 11,0-2 4,0 1 6,-1-2-11,1 1 3,2-3 5,-1 0-3,-1-2-1,3 3 3,0 1 3,1-1-4,-1-3-4,2 0-1,-1 1-3,4-1 5,-5 3 1,4-3 2,-1 2-9,0 1 8,-2-1 0,3 1 1,0-3-1,-4 0-1,2 1 1,-2 0-4,2-3-1,1 3 8,1-4-1,-1-1-7,1 2 5,0-3 14,2 2-15,-1-1-2,2 0-4,0 0 5,-2-1 2,1-2 0,-2 2-4,0-2 2,-1 2 3,1 0-2,0 0 3,-4-2-2,4 2 0,-1-3-10,-2 1 11,2-3-7,-1 1 3,2-1-1,1 2 6,1-2-2,2-1 1,-1 0 9,3 0 1,-1-1 6,1 1 8,0-2 6,0 0 4,-2 1 2,2 0 5,-2-5-10,-2 4 11,2 1 11,-5-2-7,4 1 1,-2-1 11,2 0-19,-3 1 10,3 3-1,-1-5-5,0-2-4,2 3-5,1 0 0,1-1-4,-1 1-6,3-1-4,-2 3-2,1 0-1,-1-5-1,0 4-1,-2-2 3,-1 1-6,0-1-4,-2-1 6,1 1 27,-1-2 0,1 0-6,-2 0 3,3 0-9,3 0 3,-2-3-6,3 2-3,2-5-8,0 2 4,-2-1-9,0 0 0,-1 3 2,1-5 2,-1 3-7,-1-2-6,-2 1 8,0 0-5,-1 0 9,-8 3-5,0-3-5,1-2-3,1 3 4,-3-4 1,6-2-4,-1-2 2,1 2-1,-1-5-3,-1 1 1,2 0 3,1-2 1,0-2-8,0 1 4,-1-2 2,1 2-6,-4-2 4,1 1 2,-2 4-3,2-3 0,-7 5 0,5-5 6,-5 4 9,6-6 0,-7 5 0,1 2 6,0-2-3,5-4-6,-6 1 4,5-2 0,-2-1 0,1 1-6,2 2-4,0-2-5,-2-3 4,3-2 7,2 0-8,-4-1-1,2 1 1,3 0-2,-6 5 3,0-6-1,1 6 7,-5-1 7,-2 2 0,3-4-2,-4 7-2,0-2 0,-2-1 0,2-2-2,0-3-2,-4 4-3,3-5 0,2-2-3,-1 2-3,-4-1-2,3 0-6,-2 2 6,-1-4 2,1 2-3,1-1 2,1 2-3,-1 6 1,-4-2 4,2 0 1,0 3 11,2-7 1,-3 5-2,-2 0 4,1 1-4,-2 0 7,1-5-1,0 3 1,0 2-6,-3 1-6,1-3 8,0 1 1,2 2 3,-3-1-3,1-3-6,0 4 1,-3-7 0,2 4-2,0-1-5,-2-4 3,1-1-4,-2 0-5,-1-2 17,-1 0-16,-4 1-3,7-1 3,-4-4-9,-2 0 7,4-4-4,-3 5 7,-4-12-1,3 12-2,-8-12-7,7 15 8,-1-2-4,-2 0-6,2 0 2,-4-2 3,-4-8 0,1-2-2,-2 5 5,-2-1-7,-2-3-7,0 4-11,-4-1-14,-1 4-22,1-3-20,-1 6-31,1 0-31,0 2-47,6 7-40,0 7-56,-4-1-62,3 6-76,-5 2-381,2 8-871,-10-1 386</inkml:trace>
  <inkml:trace contextRef="#ctx0" brushRef="#br0" timeOffset="6198.0039">6772 4123 92,'1'-7'196,"1"2"-7,0-1-5,0-3 0,-1 1-5,1-1-4,-4 1-7,2-3-12,0-4-10,0 3-12,-3 1-1,1-4-7,-3-1-9,2-1-6,-2 3-5,-1-3-8,1 0-8,-4-5-10,1 3-3,1 1-8,-3-3-4,0-3-1,-1 2-7,-1 2-4,0-1-12,-1 1-3,-1-2-4,0 4-3,0-1 0,-2 0-3,-2 1 2,1 0-1,-4 2 0,4-1-8,-3 0 5,-1 1-4,3 0 3,0 3-9,-1 0 5,1 2 10,-3-1-20,7 2 3,-6-1-1,6 3 0,-3-1-2,3 1-5,-9-1 14,9 3-13,-7-2 0,0 1-1,-1-1 1,-1 7-3,-1-4-3,0-1-1,2 1 4,-1 0 2,-4 1-5,5 1-4,-3 0 9,2-3-5,-2 6 4,1 0 0,0-1-9,1 1 9,-1 0 3,1 3-9,-2-2 0,2-1-1,-2 3 5,-1-1-4,2-1 4,1 0-4,-1 4 4,2-4-7,-1 2 3,1 1 3,2-1-3,0 2-1,5-2 6,-1-1-1,2 3-1,-3 0-4,3-1 5,-1 1-3,2 5 3,-3-5-5,-3 5 2,5-2 2,-1 3 9,-4 1-11,2 0 5,0 3 2,0 1-7,5-4 5,-3 6-3,0 1-4,5-5 5,-3 7 8,-1 0-10,1 0-2,2 0 2,4 2 1,-4-2 3,1 4 0,3-4-3,2-2 3,-1 4-3,-1 1-1,4-4 1,0-3 2,-3 9-2,2-8 1,1 10 11,2-10-13,-2 7 10,0 1-12,3-3-1,0-2 7,-1 4-2,1-5-2,0 5-1,0-1-2,1-3 8,2 2 2,1 1-10,2-4 7,-2 0-4,2 5 6,2-3 0,0-4 0,1 10-9,1-6 8,0 2 3,0 1-7,1-5 0,0 1-1,-4-4 6,-1 0-3,1-2-2,0 2 1,3 1 7,-3-2-6,0 0-10,-1 0 13,1 0 14,0 1-14,-2-2-5,4 1-5,-5 1 10,4-3-7,0 1 9,3 8-14,-1-6 4,-3-1 5,1 2-5,2-2 0,0 6-2,2 0 20,-4-6-16,2 1 2,-1-2-2,1 1-13,0-3 16,4 8-4,-4-7-2,1-1 9,-1 2-2,3-1-6,0-2 4,5 5 6,-7-5 2,2-1-2,1 1 6,-1 0 8,2-2-6,-3 1 6,1-1-5,3-1 0,-2-2-3,0 3 5,0-2 4,2-1 3,1 4-3,-3-3-1,1 2-7,-4-2-1,9 3 11,-6-5 6,0 3-10,0-2-5,2 3-6,-1-6 25,-2 4-2,2-1-21,-2-1-4,0-1 8,2 1 5,-6-4 9,4 5-6,2-1-3,-5-2 6,1-1-7,3 1 10,0 1-12,0-5 17,0 1-19,2 6 7,-2-7-2,3 1-2,-2 0 11,2 3-10,-1-4 18,1 3 11,-6-3 2,4-2 1,0 1-11,3-1 15,-3-2-8,5 1-3,-3 1-8,0 0-1,-1-2-3,6-2 0,-2-4-2,-1 5-7,-4 0 0,1-3-1,-3 4 2,1-5 4,-1 1 9,1 1 2,-3 0-2,3-2-1,-4-3-4,3 4 1,-2-1-4,2-2-3,-1-1-2,5-4-1,-3-1 2,-2 4 2,3-3 0,-3 3 5,3-5 7,-4 6 3,-1-1 2,1 1 7,-2-2 2,-1 3 2,1-1-2,-4 4-1,3-1-2,0 0-3,-4-2-10,0 5 0,0-4 3,1 3-1,-1-3-6,-1 1-3,2 1-4,0-3 4,-1 4-1,0-4 2,-1 0-5,2 3 3,0-4-3,-2 1 2,2 0-3,0-6 1,0 7 5,-2-2-8,4-2 10,-6 3 7,6-3-11,-3 1-1,-1 3 0,0-3-9,-1 1-5,5-3 19,-3 1 2,-2 1-11,0 1 1,1 1 18,1-5-22,2 0 4,1 2-11,-4-2 9,-3 5 6,4-5 0,0-2-1,-1 2-9,0 4-5,1-5-5,-2-1 17,0 1-11,2 1 14,-2 1-11,2-5 7,-4 3 5,3 0 9,-3 0-17,0 0 4,1 0-11,1 2 5,-1-3-4,-1 1 0,-1-3-8,1 2-2,-2-7-1,-2 1-1,0-2 9,-4-2 2,0-3-16,0 2-14,-5-2 11,-5-9 5,1 10-8,-10-8 1,5 3-10,-4-2 3,5 13-11,-3 3-35,2-1-22,-1-3-40,-1 4-29,3 6-35,-3-3-52,6 2-67,1 2-69,-3 2-90,9 6-84,-6 0-369,3 0-988,-3 2 438</inkml:trace>
  <inkml:trace contextRef="#ctx0" brushRef="#br0" timeOffset="7938.1654">6397 4363 146,'0'0'273,"0"0"-6,0 0-25,0 0-12,-4-6-11,4 6-18,0 0-17,0 0-8,-3-5-13,3 5-12,-1-6-3,1 2-9,0 4-8,-2-8-9,-2 4-3,2-2-4,0-2-7,-2 0-4,-1-1 0,2 1-8,1-1-3,-4 0-7,3-1-4,-2 0-8,-1 0-7,2 0 2,-4-6 0,3 3-9,-1 1 1,-1 2-9,0-4 5,-1 2-11,-1-2-4,4 4-3,-5-1-3,-1-4 2,4 3-1,-5-1-1,1 3-3,1-2-7,0-1 8,0 2-9,1 4 1,-1-3-12,-1 1 4,-2-1 0,3 1-10,-4-1 6,1 3-12,2 0 8,-5 1-3,2-1-3,-1 2-2,2-1 11,0 2-8,-2-3-3,-2 2 3,2 0 0,2 0-10,-1 1 6,-2 1 0,2 0-4,-1 1 5,1-2 10,-2 3-12,1-2 6,2 0 0,-1 3 10,0 0-20,4 0 5,-1 0-4,-3-1 1,4 1 2,0 0 0,-3 0-8,2 3 7,1-3 1,2 2-7,-4 1-1,4-2 9,-2 3-5,0-3 2,2 2 1,-2 0-1,0-1-12,2 5 7,-2-3 8,2 2-8,-1 1 4,3-1 0,-6 2-2,4 0 7,0-1-4,1 0 1,-3 6-3,4-5 3,-1 0-8,2 1 13,-2 0-9,1 2 7,1-1-6,0-1-1,1 2 8,0 1-11,1-1 8,0 2-13,-4-1 8,6-1 3,-2 0 4,-1 0 9,1 0-15,0-2 8,-1 8-4,1-8-2,0 3 2,0-1 6,-1 1-7,1-2 1,-2 1-11,3 0 8,-2 0 7,1-1-4,-2 4-1,0-4 27,1 2-27,1-2 3,-1 0-1,4-1 15,-3 4-11,-1-2-13,4 2 7,-1-3 1,1 1 0,1 0-6,-1 1-4,0 4 12,0-5 3,0 6-1,2-1-6,-1-7-7,0 4 2,-1-5 12,3 3-3,-3-2-3,0-1-2,2-1 9,-4 2-7,4 1 8,-1-3-9,0 3 1,1-4 6,1 0-7,-2 2-3,1 1 6,0-2 2,1 1-4,0-2 0,-1 1 0,1 1 4,0 0-1,-1-2-10,3 4 9,1 0 6,-5 0 2,5-3-16,-2 1 11,-1 1-7,1 2 0,2-4 4,-2 4 1,3-1-4,-4 0 5,3 2-6,1-2 3,0-2-4,0 1-1,0 0 4,4 2 0,-1 0 3,0 1-3,-5-5 4,5 5 1,2-6-10,-4 5 3,2-3 9,-2 1 0,1-2-7,-1 1 4,-1-3 2,3 2-4,-1 1 1,-1-2-3,-1-2 1,2 1 3,0 1 12,0-2-16,2 2-3,-1-2-3,4 3 9,-1-1 3,0-2-4,-1 1-4,5 0 2,-6-3 4,5 2-5,-2-3 2,-1 3 5,-4 0-6,0-3-4,1 2 6,0-3 0,-1 1 6,-2 1-3,2-2 14,-1 0-15,1 3 0,-1-4-6,-1 1 9,2 1-13,-1-1 9,-1 0-3,3 0 4,-1 0-3,-1 1-6,2-2 5,1 0 0,-1-1 6,0 2-7,0 0 2,0 0 2,-1-3 4,0 3-9,-1-2 17,1 1-5,-1 0-7,2-3 2,0 1 1,-3 1 6,1-2-2,0 2 2,0-1-4,0-1-3,5-3 3,-3 3-2,-4 0 1,2-1 5,0 1-4,1-2-2,-1 4 7,-2-3-4,1 1 3,0 0 7,-3 3 6,2-2 1,-1-1-3,0 1-4,-1-2 3,2 0-8,2 0 2,-2 1-7,0-1 0,2-2 4,-1 2-4,0-2-3,0 0 1,-1 0-2,2 1 3,-2 1-1,-1 1 2,1-4 2,-2 3 12,-1 2 7,3-2 7,-4 1 6,3 1 0,0-2 5,-3 1 1,2-1-2,-1 1-5,1-4 3,-1 6-11,0-4 1,-1 1-3,3 1 2,0-2-4,-2 0 2,1 0-3,-1 0-11,2-3 8,-3 0 0,2 0 3,-1 2 3,1 0 7,1-3-2,-2 1-1,1 1 0,0-3-1,-2 2-5,3-3 2,-5 1-3,3 1 11,1 4-10,-1-5-2,-1 2-3,0-1-5,2-2-3,1-1 4,-1-1-4,-1-1-1,1 0 0,0-1 1,-1 2 7,1 2 3,-1-5-1,0 0 4,0 0-1,1 0 3,-4-3 0,3 3 2,-1 0-23,0-10 1,-1 6-3,1 4 1,-2-1 6,0-7-7,0 8-5,-3-5 4,3 0-3,-2 1 2,-2-4-3,0 7 2,0-2-10,1 1 10,-3 1-1,2-2-1,-2 3-2,-1 1 0,2 3-6,-5 0-9,3-1-35,-3 1-38,-3 2-47,3 1-51,-1 1-59,1 5-39,-4 0-51,-2 4-69,0 2-61,-4 1-288,-2 5-815,-4-2 361</inkml:trace>
  <inkml:trace contextRef="#ctx0" brushRef="#br0" timeOffset="9957.9967">8594 8511 89,'2'-7'147,"-1"0"-18,1-1-12,0-1 9,1-3-3,-3 5-10,0-1 5,2-3-3,2 0 1,-3 2 5,1 1-2,-1 1-9,-1 1-1,3 0 10,-3-1 0,1 4-5,-1-4-7,3 3-8,-3-2 10,0 1 4,0 5-12,0-6-7,0 2-4,0 0-14,0 4-6,3-4-6,-3 4-12,0 0-2,0 0-2,0 0-9,0 0-4,0 0-9,-3-5-1,3 5 0,0 0-3,0 0-1,0 0 2,0 0-10,-7 14 2,7-7-7,-1 1 3,-2 1 4,-3 6 0,3 3-4,-2 1 7,-3 4 0,2-4-8,-3 6 4,1 4 0,-1-1 2,-2 3-13,1-2 11,0 2-2,-3 2 2,4-1-2,-1 1-1,0 2 3,-1-2 8,0 11 9,-1 2 38,5-12-15,-3 0-1,2 10-8,2-9 2,-3 14-2,1-4-8,1 2-2,2 0-2,-4-1-16,2 1 12,0 0-9,0-2 0,3 3 2,-2-2-1,1 0-1,-2 3-3,5-16 1,-2 14-1,3 0 9,-2-13-16,1 15 0,1-1-6,-2 0 10,0 1-6,0-3 2,1 4 5,-1-1-2,-1 2 1,-2 3-14,3-4 21,2-1 7,-5 1 69,2-2-17,-2-1-11,1 1-6,2 0-4,-4 2-2,1 0-7,3-4-3,-1-9-7,-2 15-4,2 0-4,3-3 2,-5 0-6,1 0 6,0 1-8,0-1-4,-3-1-9,4-12 5,-4 9-2,4-10 0,-5 11-1,2 0 10,0 0-16,-1 0 7,1 3-7,0-1 5,0-14 6,-1 18 37,3-2 2,-2-2 0,0 3-14,1 0 3,-1-3-5,2 0-5,-1-1-10,1 3 3,0-4-3,-2 0-5,3 4-3,-2-3 8,6 4-14,-5 0 2,0-6 4,1 4-5,0 0 0,-1-3-1,0 4-7,0-4 0,4-9 6,-3 9-5,3-12 0,-4 4 0,7 10 4,-5-14-5,-1 0-1,1 3 4,2-3-4,-4 13 0,3-10 1,2-5-2,-6 6-1,2 8 2,1-12-4,0-2 5,1 5-4,0-2 2,-2 2 4,-1-2-3,3 0 5,-3 2-3,1-2 1,1-3-1,-3 1 4,4 2 7,-2-3-8,-1-2 0,4 0-2,-2-2 4,-1 5 1,0-5-3,2-2 1,0 3-1,0-1 1,1 1 0,-1 2 0,-1-5 4,3 3-3,-2 0 19,0 0 2,1 3-10,-1-1 2,1-2 0,-2 2-3,3-5 0,-2 3-5,1-2 1,-1 0-2,0 0 1,-1 0-2,5 2 4,-4-4-9,2 2-3,-1-2 1,2 2-1,-1 0-2,0 0 1,2 3 3,-2 0-5,0 0 11,1 6 41,-2-6 0,-1 2-1,-2-1-13,1 1 6,0-1-6,1 3-6,-4 0 3,0 0-5,2 0-5,0-1-2,0 2 1,-2-2 4,3 3-13,0-6-1,1 2 0,-4-2-9,5-2 4,-1-1-3,2-4 0,0-4 3,-4-1 1,4-7-5,0 0-3,0-2-2,0-1 3,0-4-8,0-1 7,0 2-6,0-1-28,0-2-56,0-2-62,0 0-98,0 0-84,0 0-77,0-17-79,4 1-75,-2-2-298,2-7-926,1-5 409</inkml:trace>
  <inkml:trace contextRef="#ctx0" brushRef="#br0" timeOffset="10827.605">8275 9818 21,'5'-1'55,"-5"1"-3,0 0-8,8 1-1,-8-1 4,0 0-13,5-3 11,-2 3-13,-3 0 14,5-4 4,-5 4-1,6-2 10,-2 2 5,-4 0-5,7-1-8,-4-1 0,0 0-7,-3 2 2,6-3 1,-3 3 2,-3 0 7,4-1-4,-4 1-3,0 0 4,6-1-7,-6 1 7,0 0-2,0 0-9,1-3 3,-1 3-5,0 0 6,0 0-3,0 0 0,0 0-10,0 0-2,0 0-2,0 0-3,0 0-13,0 0 11,0 0-1,0 0-4,0 0-3,0 0-22,0 0-40,0 0-48,0 0-51,0 0-110,0 0-277,0 0 122</inkml:trace>
  <inkml:trace contextRef="#ctx0" brushRef="#br0" timeOffset="13072.69">8442 9528 157,'0'0'166,"3"-1"-25,-3 1 0,0 0-7,0 0-12,0 0-12,3-5-1,-3 5-18,0 0-2,0 0-4,0 0 1,0 0-4,0 0-10,0 0-5,-13 0 2,5 0-9,-1 1-4,-6-1 7,-8 2 5,-2-4-4,-3 4-1,1-1-4,-3-1 6,-10-1 4,-1 1-1,0 1-8,1 0-4,-2-1-2,1 1-1,-1-1-2,-2 3 3,2-2-7,-3 4-1,2-3-2,2 1 1,-3-3-3,-3 1 1,0-1 4,0 0-12,-21-3 3,22 6-9,-22-6-1,19 6-2,-19-6-2,20 3-4,-1-2-3,-18-5-2,20 4 7,-1 0-5,-1 0 0,1-1 1,0 0 0,1 0 24,1 0-5,0-1 5,3-4-8,-2 3-2,-1-4-4,1 3-1,0-1 2,0-1-5,-2 0-9,2 1 2,-3-1 0,2 2-4,1-1 1,1 0 6,-1 2-8,3 3 0,1-2-7,0-2 8,0 3 0,11 2-1,-10-2-5,13 2-3,-1-3 3,-2 4-4,2 1 5,3-3 0,-2 2 0,-2 0-7,6 1-1,-4 0 6,0-3-1,3 3-5,0 2 5,3-1-1,4-1-3,1 1-2,4 2 9,-5-3-6,9 2-1,-2-2-7,2 3 4,-1-1 4,5-1-3,-2 0 0,2 0 6,0 1-2,4-2 0,-6 0-6,6 0 2,-8 1 1,8-1-1,-5 1 3,5-1 0,0 0-2,-5 0 0,5 0 0,0 0 3,0 0-2,0 0 3,-4 1-4,4-1 10,0 0-9,0 0 2,0 0 1,0 0-9,0 0 8,0 0 3,0 0 4,0 0 8,0 0 4,0 0 3,0 0-5,0 0 12,0 0-9,0 0-3,0 0 3,0 0 1,0 0-7,0 0 4,0 0-1,0 0-7,0 0-4,0 0 3,0 0 0,0 0-2,0 0-7,0 0 15,0 0-12,0 0 12,0 0-10,0 0-7,0 0 7,0 0-9,0 0-1,0 0 7,0 0-5,0 0 0,0 0 7,0 0-4,0 0-3,0 0-1,2-10-2,-2 10 3,3-8-2,-3 6 2,2-3-5,-2-2 5,2-3-1,1 0 0,0 3-1,-3-5 4,4 0-6,-1 3-4,-1-3 6,0 2-5,1 0 3,0 0-1,-2 1 21,2 0-18,0 1 5,-2 1-3,1 4-8,0-1-3,-2 4 2,2-5-2,-2 5 5,0-3 4,0 3-4,0 0-3,0 0 11,0 17-1,1-7-8,-1 3 6,0 0-8,0 4 4,-1 0-1,2-1 1,-1 0 1,-1-2-1,1-2 2,1-2-12,-2 0 14,1-1 0,0-2-4,0-3 2,0 3 3,0-2-2,-1-1 7,1-2 2,0-2 4,1 6-3,-1-6 3,-1 4 6,1-4-6,0 0 11,0 0-18,0 0-1,0-16-1,1 5 2,-1 1 10,1-6-10,1-4-1,-1-4-6,-1-1 2,0 2-1,0 3 1,2-4 1,-2 2-5,1-2 2,-2 7-2,1 5 5,1 0-3,-2 4 14,1 1-8,0-1 0,1 1-4,-1 1 4,0 2-10,0 0 1,0 4 6,0-4-9,0 4-1,2-7 3,-2 7 0,0-3 0,0 3-1,0 0 2,2-2 2,-2 2 0,6-1-3,-6 1-2,12 3 6,-3-5 1,5 4 0,2-2-3,5 6 5,3-5-4,3 3 5,0-1-4,13 0 0,2-1 4,-5 1 0,-7-1 6,9 1-12,-12-2 5,1 2 2,-3 0-5,-5-3 1,-2 2 0,-6-2 2,-2 0 4,-3 0 2,1 0-3,-4 0 0,2 0 2,-6 0 6,7 0-4,-7 0 0,4 0-9,-4 0 8,0 0-5,6 0 3,-6 0-2,3-2 5,-3 2 0,0 0-9,0 0-10,0 0 5,0 0 6,3 5-3,-3-5 0,-1 6 2,0 2 1,1 2-3,-1 1 5,-2 0 4,1 1-7,1 2 2,-2 3-5,3-2 8,0 2-7,0-3-1,0 2 3,0-3 3,0-1-2,0 1 1,0-1-4,-3-1 7,3 2-1,-1 1 1,1-4-7,0 2 3,-3-2 0,3-1-1,0 2 2,0-5 2,-3 1-4,3-1 0,-1-2-5,1 1 8,-3 0 3,3-5-6,0 6-1,0-6 3,0 4 0,0-4 5,0 5-6,0-5 6,0 0-1,0 0-2,0 0 6,-1 4-8,1-4 1,0 0-5,0 0 11,0 4-8,0-4 4,0 0 2,0 0-10,0 0 10,0 0 1,0 0-9,0 0 3,0 0 2,0 0 4,0 0-1,0 0-6,0 0 5,0 0 0,0 0-2,0 0 4,0 0-27,0 0-48,-8-7-52,2 3-51,-3-1-58,-1 0-38,-4 0-55,-6-4-181,-1 1-545,-1-1 242</inkml:trace>
  <inkml:trace contextRef="#ctx0" brushRef="#br0" timeOffset="13876.3534">5562 9363 122,'0'0'151,"0"0"1,0 0-4,0 0-1,-3-10-9,3 10 12,0 0 8,0 0 0,0 0 6,0 0-7,0 0-3,0 0-13,0 0-16,0 0-16,0 0-11,0 0-10,0 0-11,0 0-10,0 0-2,0 0-7,-7 20-7,4-8-6,-3 4 0,1 1-11,1 2 1,-2 4-5,-1 3 0,3-3-7,1 3-2,-3-6-1,2-2-2,-2-1-8,5 0 7,-2 0-3,0-5 2,1 0-2,2-1-1,-3-2-4,1 1-1,2-3 2,-1 1-3,-1-4-2,1 4-1,1-4 5,-1-2 1,1 1-2,0-3 1,-1 7 10,1-7 35,0 0 16,0 5-3,0-5 4,0 0 8,0 0-12,1 2-1,-1-2 4,0 0-12,7 0-13,-7 0 1,12-2-7,-2-1-5,-1 1 1,6-1 2,1 0-2,-1 2-8,2 1-12,4-3 5,0 2 0,-5-2-5,5 2-3,-4 1 1,-2-1-1,5 1 1,-4 1-5,-2-1 3,-2 0-8,1-1 23,-2 1-27,-2 0 9,-1 0-5,2 1 9,-4-1-8,1 1-4,-2 1-1,1-2 3,-2-2-1,2 4 1,-6-2-9,8 0 23,-8 0-13,6-2-1,-6 2 4,4 2-6,-4-2 0,0 0 3,0 0-3,6 1 0,-6-1 4,0 0-2,0 0-2,4 0 3,-4 0 0,0 0-9,0 0 11,7-1-7,-7 1 3,0 0 3,6-2-1,-6 2 3,0 0 2,4-1 0,-4 1-8,0 0 14,3-2 21,-3 2 4,4-5-2,-4 3-1,3-2-14,-3-1 14,4-2-14,-4 2 0,0-3-5,3-1-12,-3-1 28,1-3-16,-2-1-4,1-1-3,0-2-2,0 0-2,-3-2 0,3 3 1,-1 3 1,-2-1-6,1 6 20,1-2-24,1 3 8,-3 0-2,2 0 0,1 4 2,-2-2-5,1 1-8,1 1-5,0 3-22,0-5-54,0 5-25,0 0-29,0 0-39,0 0-39,0 0-49,-9 10-51,5-6-243,0 2-607,0-2 268</inkml:trace>
  <inkml:trace contextRef="#ctx0" brushRef="#br0" timeOffset="15711.0316">6048 9356 121,'-5'-3'154,"1"-2"-17,0 0-1,-3 0-10,0 0-10,0-2-8,-3 3-4,-4-4-17,0 2 1,-2 1-5,-5-1-15,0-5-5,-1 6-6,-4-2-3,2-2-2,-2 3-1,-11-4-5,7 1 1,0-1-3,-10-2-2,-1-2 1,0 2 0,-1 3 6,1 0-5,0-5 3,-5 6-10,2-1 2,-4-3-1,2 4-6,-3-1 0,-17-3-4,21 7-7,-5-3 4,-19-3-6,24 4 1,-5 0 2,-16-3-1,17 0 0,-19 2-6,21-1-2,-3 6 1,-15-8-1,16 8 0,-1-3-3,0 0-1,-19 3 3,21-2-10,-3-2 7,-19 2 2,21 1-3,-20-1-6,18 1 3,-18 0 0,21 0-4,-3 3 5,-15-2-2,21 3 1,-1-1 2,3 0 5,1 1 0,1 1 1,-2 1-10,0 0 4,1 2 1,1 1-5,3-1 3,0 1-1,0-1 0,10 1-4,-2 0 0,1 0 1,-1 0 3,1-1-4,-1-1 2,3 2 2,-1 2-2,3 0-4,2-1 5,1 3-4,2-5 2,6 4-3,-6 0 2,-1 4-3,8-2-1,2-1 2,-4 0 0,3 6 3,-2-4-2,-1 6 0,2-5 1,-4 6 1,5-6-3,-4 5 2,-1 2 0,7-8-2,-8 7 4,3 2-3,5-6-3,-1 1-2,1-3 0,1 2 5,1 1-7,-1-1 4,5-2-6,-3 8 7,1-8 0,2 5-1,1 0 1,-1 0 6,3-1-13,-1 1 9,2 1-4,0-2-1,0 1 0,3 2 2,0-1-2,1 0 2,2 0 2,-2-1-1,4 0 4,1 2-1,1-4 0,2 6 3,4-1-3,-1-1 1,2-2 9,1-1 7,1 1 18,3-4 6,0 4-5,1-3 1,2 2-1,3-4-6,1 1-1,8 2-7,2-1 1,1-5 7,-1 4-7,2-1-1,1 0-4,-2-4-2,-1 1-2,2 1-5,-2-3 4,-8-2-3,7 1 0,0 3 0,-11-4 1,3 0-2,-2-2 2,0 1-2,3-4-2,7 7-1,0-2 2,-7-3-1,7-2-5,3 3 16,-1 4 11,5-7 0,-2 2 1,0 1-6,3-2 6,-1 3-9,0-2 1,-1 4 2,-5-2-10,2 1-1,-3-1-2,-7-1 1,8 2-1,-10-3 0,10 5-2,-9-7 1,-2 3-7,13-3 2,-2 5 1,-11-4-1,13 2 0,-3-3-1,2-2-1,-11 4 1,13-2 3,-4 1-4,-8 1-2,-2-2 1,10-5 4,-7 7 1,-3-2-7,-1-2 0,0 1 1,-2-1 1,-2 2 2,2-4-4,-1 1 8,0-1-8,-4-2 2,2 1-1,-1-1 1,2-2-1,-2 3-1,2-3-2,-1 4 6,-2-4-5,0 2 2,1-3-4,-6 6 5,7-2 1,-6 0-1,0 1 3,0-2 5,-1 4 6,3-5 6,-6 5 1,4-4 1,-2 1 2,1 1-5,-2 1-1,3-3-10,1 0 11,-3-1-10,6-3-1,-2 5 8,-3-4-5,1 4-8,-1-2 2,-2 1 1,3-1 8,-4 0 19,1 0 6,1 0 4,-3-3-4,-2 8 11,2-5 1,-5 0 19,0 1-11,2-1-8,-3 3 2,0-2-5,2-1-9,-3 2 0,0-1 1,2-2-9,-2 0-9,3 1 14,-1-2-12,-1-1-4,1 0-11,1 0 20,-3-1-19,5-3-1,-2 1-1,-2 1 5,2 0-3,-1 4-9,-2-4 9,1 1-5,0-1 5,1 3 4,-2-3 8,2 1-1,-2-1 7,0 0-3,0-2-7,1-1 5,-1 0-18,0 0 10,-1-2-5,0 1 1,-2-2 3,2 2-5,-1-1 1,0-2-4,-2 0 0,0 2 7,-2-3-9,0 3 2,-1 0-5,-1-1 7,-3 1-5,-2 0-3,-2 3-1,-2-5 4,-2-2-9,-3 6 4,-1 3-1,-1 2-10,-1-4-66,-1 6-56,-2 4-48,0 1-64,-15 3-83,10 3-87,0 1-233,-12-1-700,4 1 310</inkml:trace>
  <inkml:trace contextRef="#ctx0" brushRef="#br0" timeOffset="16976.3684">5524 12042 14,'0'0'159,"-6"-1"-12,6 1-11,0 0-7,-4 2-11,4-2-12,0 0 0,0 0-2,0 0-2,0 0 7,0 0 23,0 0 12,0 0 8,15 8-6,-5-8-6,3 0-7,4 3-6,5-2 3,5 3-7,1-5-12,12 4-5,1 0-4,5 1-2,2 0-2,21-2-10,-23 0-6,5 0-3,20 2-8,-22-3 2,0 3-11,19 1-3,-19 0 3,19-8-8,-19 6-4,17 5 1,-18-8-3,1 5-7,20-1 0,-25 2-10,5-1-1,1-4 3,20 6-3,-21-2-4,1 3 0,19-3-7,-2-2 7,-20 1-10,-1-2 2,2 0-7,-3 0 1,2-1 2,-2 2-2,-3 0 8,-4 1-17,0-4 6,-10 0 11,2 0 24,-3-3-1,-1 2-13,0 1 1,-1-1 10,-1-2-17,3 1-5,0 2 0,-1-1 0,0 0 5,2 0-4,0-1-1,0 2 11,-1 2-14,-2 1-8,-2-3 19,2 0-20,-1 3 6,-8 0-2,1-3-2,-2 0-1,1 1 2,-1-1-7,-1 0 5,0 0-12,1 3 13,0-3-12,-1 0 6,1-3 3,1 6 2,3-3-16,-2 1 16,0-1-2,-1 1 2,1-1-2,-2 0-1,1 0-3,-1-1 6,-2 4-7,-3-3 8,0 0-1,-2-2 7,1 2 0,-4-1 3,3 0 11,-3 1-10,0 0 4,-5 0-1,13-3-2,-11 2-7,3 0 6,-5 1-6,7 0 6,-4-2-2,-3 2-3,4-3 2,-4 3 0,0 0 2,0 0-11,0-3-5,0 3-36,-7-7-41,-3 2-42,-2-2-36,-9 3-38,1-6-29,-7 7-34,0-3-44,-18-2-53,-1-4-211,-2 3-608,-24 0 270</inkml:trace>
  <inkml:trace contextRef="#ctx0" brushRef="#br0" timeOffset="17900.9016">5529 12055 115,'0'4'113,"0"-4"5,0 0 3,0 0 11,0 0-7,0 0 9,0 0-3,0 0 8,6 0 2,-6 0 6,0 0-1,0 0-10,0 0-11,0 0-12,3-11-12,-3 7-13,1-1-6,1-2-7,-2 1-6,2-2-10,-1 0-4,-1-1-8,4-3-1,-4 2-3,1-3-6,4 0-5,-4 2 8,0-1 6,2 0 1,-2 1-6,-2 2 3,2 0-1,1 4-1,-2-4 1,0 2-4,1 1 5,-1-1-4,2 3-1,-1 0-2,-1 4-7,-1-4-4,1 4-1,1-4-9,-1 4-4,0 0 3,0-3-7,0 3 1,3-3-4,-3 3 0,0 0 5,8-2-4,-1 4 1,2-2-6,5 3 6,1-3-3,8 1-1,-1 0-1,4-1-6,-2 2 6,0-3 2,1 2 0,-1-1-3,1 1-1,-2 1 2,-8-2 0,-2 3 2,3-2-2,-5-2-2,-4 1 0,1 0 3,-2 1 0,-2-1 0,2 1 1,-2-1-2,-4 0 0,7 0 1,-7 0 0,4 0 0,-4 0-4,3 3 5,-3-3-4,4 1 2,-4-1 2,0 0-4,0 0-4,0 0-1,0 0 2,3 3-1,-3 2 2,0 2 5,2 2-4,-2 2 0,0 3 0,-2 3 1,-1 1 1,2-1 2,-2 0-7,2-1 3,-1 2 0,1-3 2,-2-3 2,3-1-8,0 1 6,0-2-1,0-2 1,0-2-1,0-1 8,-3 0-8,3-1 1,0 1 0,0-5-2,0 7 2,0-3 2,0-4 2,-1 4 3,1-4-5,0 0 0,0 0 2,0 0-3,0 0-9,0 0-43,0 0-49,-4 0-56,4 0-23,0 0-42,-7-7-39,4 5-160,-4-1-453,-1-4 200</inkml:trace>
  <inkml:trace contextRef="#ctx0" brushRef="#br0" timeOffset="18510.1236">5614 12032 10,'-2'-3'201,"2"3"0,0 0-7,-1-4-12,1 4-16,0 0-14,-4-3-14,4 3-18,0 0-9,0 0-12,0 0-14,0 0-10,0 0-10,0 0-6,-2 9-7,1-1-3,-2 1-2,-4 2-6,3 3 1,-3 1-9,3 4-6,-2-1 1,-1 0-3,1 7 3,0-2-6,0-6 1,2 1-4,2-1-5,-4 0 4,2-1-5,0-4-1,1-3 2,3 4-2,-1-8-4,1 2 5,-3-2 0,3 0 8,0 0 32,0-3 11,0-2 9,0 7 9,0-7-5,-3 5 2,3-5-4,0 2 2,0-2 0,0 0-5,0 0 5,0 0-7,6 3 1,-6-3-10,8 0-5,1-1-5,2 0-10,2 1 1,2 0-2,2-1-5,4-1-6,-4 2-4,-1 0-3,-1 0-1,2 0-2,0 0 5,-3 0 0,1-3-8,-1 6-4,-4-3-1,0 2 0,-3-4 0,0 2 1,-4 0-9,1 0 16,1 3 11,-5-3 2,5-1 8,-5 1 7,0 0-16,5-2 2,-5 2-6,0 0 3,0 0 4,6 0-6,-6 0-1,0-5-6,0 5-2,0-7 3,0 5-6,0 2 5,-1-10-1,1 5-2,-1-3-7,1 4-6,-2-6 1,2 3-3,2-5 5,-2 2-22,0-2 16,1-4 17,-1 0-17,5-2 0,-3-2 0,2 3-3,1-1 13,0 0-12,-2 5-2,1 2 1,-1-7-4,0 9 9,-2-2-7,-1 3 10,3 1-8,-3 1-5,2 1 11,0 1-8,0 1-1,-2-1 0,0 4-6,1-5 8,-1 5-16,0 0-55,0 0-48,0 0-54,0 0-69,0 0-68,0 0-280,0 0-641,0 0 284</inkml:trace>
  <inkml:trace contextRef="#ctx0" brushRef="#br0" timeOffset="20085.3846">5600 12094 67,'0'0'152,"0"0"-13,0 0-13,0 0-16,0-3-6,0 3-10,0 0-9,0 0-8,0 0 12,1-4 12,-1 4 3,0 0-10,0 0-9,-5-4-6,5 4-12,-5-3-4,0 1-8,2 0-6,-3-1 1,2-1 4,-3 3-6,3-2-3,-3-1-6,3 1 1,-1-1 7,-2-2 4,0 2-5,-1-1-5,-1 0-4,-2 0-3,1 1 3,-3-4-1,-1 3-3,-4-3-2,-2 0 2,2-1 1,-4 1-3,0 2 0,-3-1-5,1 0-11,-3 1 5,2-4-2,-5 4 3,1-3-7,-10-3 3,3 2-3,-3 2 0,-1-1 0,-5-3 0,2 3 0,2-1-5,-3 0-1,0 2 3,-2-3-1,-2 0-1,-17-7 1,19 9-5,1-2 4,-3 3 0,1-1-4,2 1 0,0-4 2,-4 1 2,2 4-5,-1-4 2,1 5 8,0-2 10,2 1 2,-3-3-6,-1 6 2,1 0-8,1-1-2,-2 3 1,1-2 0,-1 2-5,1 1 3,0-1 0,0 3 0,-1 0-2,4 2-3,-2 0 0,5 0-1,0-1 1,1 2-1,10-1-2,-10 5 2,3-3-1,-3 1-6,13-1 6,-10 2-3,9-2 4,-11 5-4,9-3 1,-5 4 1,6-3 2,-1 4-9,-3 0 12,6 4-2,1-4 3,3 2-5,2-2 10,2-1-9,-1-1-3,3 2 1,-1 1 6,5-3 1,3 1-5,-2-2-3,0 2-2,2 3 3,-6 0 0,5 2 2,2-1 1,-3 3-8,2-1 3,1 4-3,0-6 3,1 2 4,-3 5-6,5-4 2,0 0-4,4-1 1,-4 3 7,4 4-7,-1-5 0,1-2 1,3 1 6,0 3-9,3-2 3,-1 6 3,3-1-4,-2-3 4,1-2 4,4 4-9,0 3 6,0-3 3,5 0 1,0 1-5,-1-3 0,4 2 6,2 1 29,3-1 3,2 0-1,9 1-3,-1 3 0,-4-8-4,9 3 7,4-1-13,2-3-1,-1 1 5,1-4-8,2-3-1,1 0-13,-2-1 11,1 4-1,-3-6-5,6-1 2,-4 1-12,-2-1 11,4-3-3,-4 2-3,0 0 1,1-1-6,0 1 12,-1-4-7,2 8 3,-4-6 7,-1 0 9,6 3-2,-6-2 5,1 3-3,2-1-5,-13-5-3,12 3 1,-11 0 0,9 0 8,-10-1-20,3-2 7,7 0 2,-8 2-7,8-3-3,3 2-1,1-1 9,-5 1-8,4-1 4,-2-3-2,-1 1-1,3 4-6,-3-3-7,0 0 9,1-2 4,-9-2-8,8 4 3,-10-2 1,3-3 2,-1 2-3,-1 0-8,9-6 9,0 4-4,-11-2 12,3 1-6,-2 2-3,0-3 10,0-2-11,2 2-2,-2-2-1,-1-1 8,-2 3-2,2-2-8,-2 5 8,-4-6-4,2 2 1,-2 0 1,-1-1 3,-5 3-11,-1-4 10,2 1-8,-1 0 6,-1 1 2,-1-1 1,1-4-9,3-4 5,-3 5 2,2-3-4,2-1 3,-3 5-6,-2-2 7,1 1-11,4-3 8,-3 6 3,-1-3 13,-2 3-19,2-3 10,-1 2-10,-2 1 3,1 0 3,-4 0 4,1 1 10,-1 0 21,-1 0 6,0-1 15,0 0-15,0 0-5,-1-2-12,3-2 5,-1 2-6,0-4 0,-1 4 0,3-3 2,0 0-8,-2 1-3,-1-1 1,-1 4 10,1-1 3,-2 1 9,0 2 4,2-1 4,-3-2 7,0 4-1,-1-4-2,3 1-5,-2-1 2,-1 4-10,-3-5-2,3-1-2,0 3-5,-2-2 6,0 0-4,0-1-5,-1-6-8,4 1 0,-6 0 4,4 1-9,-2-4-1,0 2 3,-4-2-6,3 3 5,-1-5-5,-4 2-3,-1 2 2,0 0-9,-3 3 7,-7-3-5,0-2 0,-4 4-1,-4 0-28,1-1-72,-2 3-54,1 1-33,-1 4-60,1-1-66,3-3-94,-1 2-296,1-2-759,3-4 336</inkml:trace>
  <inkml:trace contextRef="#ctx0" brushRef="#br0" timeOffset="21804.8848">4480 7840 134,'0'0'152,"0"0"-13,0 0-10,0 0-10,0 0-14,0 0-11,0 0-3,0-1-17,0 1-4,0 0-7,0 0-10,0 0-9,0 0-2,0 0 0,0 0-3,0 0-8,0 0-2,-3 11-3,3-8-1,-3 2-3,2 2-4,-2 1 0,2 1-13,-3 4 13,2 0-1,-1 7-3,0-3 1,-2 2-8,2 0 2,0 6 1,-1-1-3,0 2-4,2 1 11,1 0-8,1 1 5,-3 0-6,3 0 4,0 2 2,0-2-3,0 4-3,0 0 4,-1 3 1,2 13 72,-1-13-2,-1 1-6,1 0-10,-3 11-6,2-12-3,-2-1-7,1 3-3,-2 9-2,3-12-5,-2 0-6,0 2-2,2-3 4,-2 0-3,0 4-4,1-2 2,-2 1 2,3 0-8,-2-3 0,0 14 0,1-11 0,-1 10-3,0-11 1,1-1 0,-2 12-6,4-10 2,0 1-1,-4 8 2,1-11-1,-1 2-4,1 0 3,0 10 8,0-11 35,3-2 1,-1 2-4,-1-1-7,2-2-6,-1 2-5,-2-1-1,2 1-4,1 14-5,-3-15 0,0-1-3,1 2-2,0 2 2,1-1-3,-1-2-1,-3 3-4,3-1-1,-2-2-4,0 2 0,0-1 1,2 1-3,-2-1-1,1 0 4,-1 0 6,1-1-10,3-1 6,-7 4-3,6-3-3,-5 1 2,2-1 3,1 3 6,1 0-1,-2 10 27,2-10-7,-2-1 4,2 0-4,1 12-12,-1-12 5,-1 10-1,2-10 11,-1 2-24,-5 8-3,6-11 3,1 0 4,-3 12-5,2-11-5,1-1-1,-2 1 6,0 15-7,-1-5-6,0 3 7,0-16-4,-1 17 6,1-1-9,-4-1 0,4 0 2,-2 1-1,2 3 1,-2 0 63,1-3-7,4-2-10,-8 0 5,5 1 5,-3-11-13,2 12-13,-3 0 3,2 2-10,0-3-5,1 5 4,0-1 1,-2-3 9,-1-1-18,-1 4-5,1-3-5,1 1 2,-1-1 3,1-4-1,2 4-1,-3-3 7,2 2-15,-3-1-2,4-10 8,-2 13-11,1 1-1,2-1 8,-4-3-3,4 4 7,-1-5-9,-2 4 7,-1-2 0,3-1-2,0-11 3,-1 1-5,-1 10 4,1-11 1,-2 11-8,3-14 25,0 16 9,0-17-3,1 2-4,-1 0-1,-1-1-4,2 2 11,-2 0-14,2 0-3,0-1 0,-1-1-1,-2 2 21,2 0-5,-1-2-6,0 1-3,-2 13 2,2-17 5,-1 3 0,1-1 0,-1 0-5,0 1-5,-1-1-3,0-1 2,4 0 2,-4 0-4,3 0 2,-2 2-13,2 0 8,-1 2-4,0 0 1,0 0 14,-1 0-22,2 2 10,-2 10-5,1-14 2,2 3 1,-4-1 1,1 2-21,3 1 2,-2-3-2,0 0 12,-1 12-11,1-10 12,0-5-2,-1 1-1,2 0 3,-2 1-1,2-1 0,-2-1-2,0 4 12,2-2-12,0 1 5,-3 0 1,0 13-3,0-12 1,2-5-3,-3 5 5,1-1-13,3 0 10,-2 0 3,2 0-4,0 0 2,-2 0 1,1 1 4,-1 0 5,0-1 16,-2-3 6,-1 13-2,2-13-2,0 3-5,3-4-6,-2 6-2,0-3-1,-4 1 0,5-2-3,1-3 7,-2 3-9,1 0-3,-1 0 0,-1-2-2,3-3 2,-2 0 26,2 3-4,1-3-6,-1 1-1,-2-4 2,5 3-9,-2-7 3,0 7-3,-1 2-4,1-10-4,1 5 3,0-5-5,2-1 2,-3-1-4,0 2 0,1-5-1,0-3 3,2 0-3,-3 1-2,3 0-1,-1-5 8,1-2-6,0 0 0,0 0-1,0-5 1,-1 3-13,1-3-65,0 0-52,0 0-95,0 0-88,0 0-98,0-20-83,0 10-334,5-9-889,-1 0 393</inkml:trace>
  <inkml:trace contextRef="#ctx0" brushRef="#br0" timeOffset="23327.7923">8052 14512 69,'0'0'65,"0"0"-2,0 0 14,0 0-7,0 0-1,0 0-4,0 0-3,0 0 8,0 0-10,0 0 15,0 0-2,0 0 6,0 0 4,0 0 6,-4 0 3,4 0-6,-7 0-4,1 2 0,2-2-1,-3 3-8,0-2-3,-2 0 6,1 2-8,-2-3-4,-1 3 3,-1-2 0,-3 2-3,1 1-5,-7 2 0,-2-2-3,1 0-2,-1 2-1,-2-2 1,1-3-5,-3 3 3,-1-3-1,0 0-3,-14 2 5,2-2 4,1-1 0,-3 1 2,1 5 6,0-4-4,-3-2 6,2 0-2,-5-2 3,-1 2 3,3 0-1,-5-5 11,3 7 1,4-6 12,-1 6 1,-1-4-17,4 3 9,-6 0-2,6-1-13,-1 0 1,0 7 11,5-11-6,-3 4 7,2-4 0,-2 4-8,12 1-9,-13-2-3,14 2-6,-6-1-1,-4 0 2,-2 0-3,9 0 4,-9 2 2,10-4-4,-11 7-10,10-3 0,0-1-3,1-4-4,2 10-4,-14-3-9,12-3 8,0 1-7,4 4-7,0-6 11,1 1-5,-2 3 18,4-4 8,6 2-1,-5 0-2,1 6-7,5-7 25,1 2-9,4-3-2,-1 2-4,4-2 0,-2 0-9,1 0-2,2 2-7,-2-2-4,2 3 0,2-2-8,4-1 2,-7-1 5,7 1-13,-6 1-4,6-1 3,-4-3-2,4 3 3,0 0-5,-4-1-3,4 1 6,0 0-13,0 0 7,0 0-6,0 0-1,-3-4-6,3 4 12,0 0-8,0 0-1,0 0 3,0 0 4,0 0-7,0 0-1,0 0 0,0 0 5,0 0-2,0 0 1,0 0-1,0 0-15,0 0 16,0 0-2,-4-2 1,4 2-4,0 0 2,0 0-5,0 0-3,0 0-3,0 0-3,0 0-29,0 0-31,0 0-23,0 0-23,0 0-44,0 0-34,0 0-28,0 0-36,0 0-36,0 0-58,0 0-35,0 0-302,5 11-748,-5-11 331</inkml:trace>
  <inkml:trace contextRef="#ctx0" brushRef="#br0" timeOffset="25089.0036">5815 14682 53,'0'3'166,"0"-3"-10,0 0-11,0 0-7,0 0-5,0 0 6,0 0 9,0 0 11,0 0 4,0 0-4,0 0 1,0 0-14,-1-11-12,1 11-8,-3-6 1,2 2 0,-1 2-8,-1-2-13,1 0 0,-3-3-15,3 5 1,-3-5-12,0 2-8,-1-3-4,-1 1-5,-3-4-2,0 0-2,-4-1 1,4 1-2,-5 2-7,1-2 5,-6-1 3,-3-3-11,1 1-3,-1 2-3,-3-4 0,2 2-4,-13-4 3,10 5-4,-1-3-2,-7-2-14,-2-1 6,-2-1 5,-2 6-7,3-5-4,-4 0 6,1-1-5,0 5-2,-3-2-4,1 1-2,-1-4 2,0 3-4,-1-1 1,-1 1 0,1 1-9,-4 3 3,-16-10 6,17 12-7,1-2-1,-3-1 0,2 2 3,1-3-2,1 5-1,-1-3 3,-1 0 1,3 8-1,2-10 4,-1 8-6,3 0 5,-1-1-8,-2-1 0,-1 4-4,6-2-2,-2 7 3,0-5 0,0 4 5,1-1-13,-3 2 11,2 2 0,-4-4 5,4 0-8,2 4 1,-1-1-2,12-1 1,-15 4 9,5-1-16,11 2 10,-3-2-2,2 1-1,-1 1 2,0-2-4,1 6 5,0-4-9,-7 4 8,5-1-7,2 1-1,1-3 2,-2 3-4,-8 0 8,-1 6 0,10-6-6,0 0 3,1 1 5,-1 1 3,1 0-6,-1-1 0,1-2-3,0 4-13,1-2-1,0-1 6,-2 3 0,1-1 1,1 5 1,0-4 4,2 2-7,-2 0 4,3 1 8,-1-3-4,0 3-5,0-2 1,0 1 22,2 2-19,-1-1 15,-1-3-15,0 5 3,7 1 4,-4-4-5,1 0 4,5 3 2,-2 0 2,4-4-15,-2 4 8,5 0 2,-1-1 3,2-1 2,-2 10-2,1-3-4,3 1 5,0 1 14,1-6-20,4 12 2,0-5 11,-1 1-10,3 1-5,0-7 3,3-2-3,-1 9 6,0-8-4,4 7 0,-2-8-3,6 4 4,-3-3-4,6 3 4,-2-2-2,3-1 10,-1 0-6,8 1 10,-4-5-8,1 0-4,-1 1-8,1-2 8,2 5 6,1-6 1,2-3-2,-1 2 9,2-2 3,2 1-18,0 1 0,14 5-1,-4-10-3,-9 1 9,3 1 13,-2-1-24,10 1 31,0 1 17,0 0-7,-9-6 1,8 1 4,7 3-11,-16 1 5,12-5-7,0 1-4,-13 0 8,14 2-13,0-3-1,-5 4-5,-6-3-2,-2-1 19,10 4-17,0 5-2,-11-9 3,1-1-1,2 6-5,8-1-3,-11-5 7,1 4 2,1-3-11,-2 6 2,1-7-3,10 3 3,-1-5 7,-7 4-5,-1-1 8,9 2-15,-11-4 12,-2 1-3,-1-1-3,3 2-3,-2 2-12,-1-4 17,0 2 1,-2-3 3,0-1-2,-1 4-9,0-1 6,3 2-1,-3-5-11,2 2 17,2 0-15,-3 1 14,3-3 0,-3 3 5,2-1-11,1-2 11,2 0 8,-3 1 11,0-1-1,1 4-7,-2-6-5,-2 1 3,-1 0-6,2 0 0,-6 1 3,4-3-8,-2 4-8,-3-1 21,2 0-13,0 1-2,0 0 4,4-2-14,0 1 8,-5 1-5,6-3 3,2 3 2,-3-1-18,3-1 15,0 0 1,-4-5 12,5 6-18,-2-1 0,2 1 6,-8-3-4,4 3 5,-6-1 1,11-2 2,-9 3-9,4 0 3,-1-3 6,1 1 0,0 3 4,0-5 5,2-2 5,-1 0-2,2 2 0,0 2-7,2-6-2,-2 0 4,1 4-5,-1-3 4,1 0-7,-2 1 5,-1 0 1,-1 3-3,-7-4-2,2 0-1,-2-2-7,1 5 9,-3 0 0,-1-3-1,-1 2 3,-2-2-10,1 1 0,2-1 6,-1 0-13,0 2 12,1-3 1,-1-1-6,-2 4 7,1-2-6,-1-1 4,1 2-7,-3-1 6,3-2-2,-2 5-3,0-3 3,0 2 1,-1 0-3,-2 0 4,1 1-4,0 0-1,0-1 3,0 1-5,-2-3 1,1 3-4,3 0 7,-1-3-2,-2 2 3,4-1-4,-1 3 0,-3-3-3,2 0 7,3 2-10,-4-2 8,2 0 2,-1 1-5,-2 4 8,3-6-1,-4 4 3,1-1-3,-1 1-5,0-1 7,1 1 4,-2-2 0,0 0 6,1 1-7,0-2 4,0 1-1,-1-1 0,3 4-3,-5-2 7,3-5-4,-2 5-4,2-2-8,-2-1 8,6-1 4,-5-1-6,1-3 2,-1 1-3,4 5 1,-6-6-3,1 0 2,2 3-4,-1 1 7,1 0 1,-2-1 5,0 2-3,0 0 5,1 2 1,0-2-13,0-1 5,-2 1-7,2 1 5,-2-1 3,4-2-8,-4-1 9,0 3-8,0 0 3,0 2 0,3-7-2,-3 1 4,0 2 3,-2-3-12,1 1 6,1 0-3,0 1 2,-2-1 1,0-1-7,0 2 5,0 0 14,-4 0-20,5 5 2,-2-6-2,0 4 2,0-3-8,-1 5 2,-2-2-10,3 0-62,-4 2-47,2 0-37,-1 1-58,2-1-45,-3 2-56,1 3-54,6 0-318,-10 4-751,10-4 332</inkml:trace>
  <inkml:trace contextRef="#ctx0" brushRef="#br0" timeOffset="26243.216">5365 14613 40,'0'0'156,"0"0"-32,0 0 6,-2-4-10,2 4-22,0 0-6,0 0-10,0 0-7,0 0-6,0 0-3,0 0-14,0 0-6,0 0 0,-3-2-7,3 2-9,0 0 8,0 0 2,0 0 5,0 0 7,0 0 8,0 0-13,0 0 3,0 0-5,0 0 5,0-3 2,0 3-7,0 0-4,0 0-8,0 0-3,0 0-3,0 0-6,0 0-4,0 0-6,0 0 10,0 0-2,0 0-7,0 0 1,0 0 1,0 0-6,0 0-2,0 0-3,0 0 1,0 0 2,0 0-2,0 0-1,0 0-1,2 10 1,-2-5-5,1-3 7,3 3-1,-2-1-3,1 4 2,-2 1-2,2-2-2,-1-2-2,0 2 8,-1-1-1,1-2 3,-2 4-7,3-5-3,-2 3 6,1-3-2,-1-1 4,-1 2 12,1-1-2,-1-3-3,2 3 0,-2-3 4,0 9-6,0-7 6,0-2 1,1 4-3,-1-4-4,0 6 5,0-6 0,2 3 30,-2-3 7,0 0 11,0 0 8,0 0 8,0 0 5,0 0 11,0 0-4,0 0 19,0 0 0,0 0-6,0 0-3,0 0-5,0 0-15,0 0 1,0 0-9,-2-13-9,2 13-9,0-16-5,0 8-7,2-1-7,-5-1 18,3-2-25,1-7 4,-2 4-13,1-1-1,1-1 9,-1 1-5,0-2-2,2 0-2,0-1 5,0 5-3,-1-5-1,2 6 2,0 2 3,-2-4-4,2 7-7,-3-2 5,0 2 3,0 2 3,3-1 2,-3 0-3,1 3-2,1 1-1,-2-1 2,0 4-22,0-4 6,0 4-5,1-4 3,-1 4-1,0 0-2,0-4-2,0 4 4,0 0 7,5-1-11,-5 1-4,0 0 5,20 6-5,-7-7-4,1 2 9,2 0-12,2 1 15,3 1 1,2 1 3,-1-3-6,1 0 19,-1 4-18,1-2-10,-1 1 10,-2 0 1,-4-2-12,-1 3 20,1-2-17,-2 1-2,-4-3 4,-2 3 6,3-1 12,-4-1-15,-1 1 7,0-2-9,-1 0-3,-2 1 13,1-1-12,-1 0 11,-3-1-13,5 3 1,-3-3-12,-2 0 9,1 3 8,-1-3-3,3 7 0,-3-1 7,2 2-11,-2 2 4,1-1 6,-1 3 9,-1 2-5,1 3-9,0 1-3,-2-1 8,-1 10-2,2-8 11,-1 1-9,0 3-4,-1-5-6,3 0 8,0-3 2,-1-3-6,-1-2-2,0 1 0,0-2 2,2 0-1,0-4 5,-1-1 5,-1 0-1,1 0 1,1 1-15,0-5 6,0 4 6,0-4-5,0 0 16,0 5 6,0-5-12,0 0 6,-3 3 4,3-3-11,0 0 2,-10-5-13,3 5 8,-1-2-1,-1 0 0,-6-2-2,-1 3-4,-4 1 2,1 0 22,-4-3-18,2 3 1,6-4 2,-5 1 2,-1 1-5,5 1-9,1-1 8,1 2-3,5 0 5,-1-1-9,2 0 8,2 0-10,2-1-5,4 2 3,-10 0-35,10 0-25,-3 0-52,3 0-45,0 0-62,0 0-39,-5 2-42,5-2-257,0 0-612,0 0 271</inkml:trace>
  <inkml:trace contextRef="#ctx0" brushRef="#br0" timeOffset="26894.8476">5478 14776 42,'0'0'236,"-2"-5"-15,2 5-21,0 0-24,0 0-16,0 0-30,0 0-10,0 0-9,0 0-11,-3 9-10,3-1-5,1 1-3,-1 6 6,0 2 13,-1 8-6,0-6-9,-1 0-6,-2 8-6,1-8-11,0 6 24,1 3-6,-3-5-2,1-4-7,1 0-4,-1-2 0,1 1 3,-2-1-3,-1 1-2,3-6-3,-1-1-4,3 2-3,-2-6 1,0 3-7,1-4-4,1 0-1,1 0-3,-3-1-3,2 1 24,1-3-5,0 1 28,0-4-14,0 4 2,0-4-3,0 0 9,0 0-7,0 0 2,-2 4-3,2-4-13,0 0 3,0 4-4,0-4-8,0 0-6,6 2-3,-2-2-5,4 0 2,7 1-1,0-1-5,9 0-6,-3 4-1,3-4-4,2 2-3,-4-1 2,1 2-9,-1-3 7,-2 0-3,-6 1-1,0-2 7,-4 2-8,-3-1-1,0 0-5,-1 3 7,-1-3 37,-2 0 3,-3 0 8,6-2 4,-6 2-7,0 0-2,7-1-1,-7 1-10,4 0 2,-4 0-9,0 0-2,0 0-4,4-1-1,-4 1-7,0 0 0,0 0-3,0 0 4,5 0-3,-5 0-1,0 0 17,0 0 9,0 0 6,0 0-3,0 0-6,0 0-4,2-8-1,-2 3-16,0-2 6,0 4-2,0-6-7,2-1-1,-2-3 2,2-3-6,0-3 1,-2-1 5,1-6-12,1 8-5,1-10 0,1 1 6,-4 2-2,0 3-4,3 4-1,-2-1-2,1 1 4,-1 1-9,-1 7 9,1-1-3,-1 1 4,0 3-9,3 4 3,-3-3-2,0-1-1,0 4-5,0 3 5,0-6-1,2 4-3,-2 2-39,0 0-48,0 0-46,0-6-40,0 6-40,0 0-29,0 0-39,0 0-51,0 0-31,0 0-39,0 0-242,0 0-704,0 0 312</inkml:trace>
  <inkml:trace contextRef="#ctx0" brushRef="#br0" timeOffset="28700.5319">6104 8557 207,'0'-2'204,"0"2"-29,1-3-17,-1 3-21,2-5-13,-2 5-9,0 0-20,2 20-8,-2-6-4,0 11-10,-2 1-9,-1 3-3,0 0-9,-1 5 5,1-5-13,-1 0-8,-2 0 5,1-4-10,2-6-1,0 0-4,2-4-4,-1-6 2,1 1-1,-1-3 1,1-2 24,1 2 56,0-3 16,0 0 21,0-4 21,0 4 11,0-4 0,0 0-27,0 0-4,0 0 5,0 0-33,1-20-4,1 9-21,-1-5-9,2-2 5,0-10-24,1 0-2,3-1-3,-3-4-10,1-2-5,2-1 3,4-9-14,-4 14-6,1-2-2,4 4-2,-4 3 0,5 6-5,-3 4 6,-2 3-15,5 4-2,-4-3-1,3 5-5,-1-1 11,-1 7-10,1-2 5,-1 6-3,-3 1 2,2 1-6,-1 2-19,-4 2-18,0-4-10,-3 7-22,-2-2-1,-4 6-19,-5 0-12,-5 1-7,-2 0 4,0-3-2,3-5 9,1 1 12,2-2 7,0-3 10,5-1 4,-1 2 8,1-2-2,3-2 5,-1 3 8,1-5 1,1 6 0,2 0 9,0 2 2,2-1 3,1 3 4,3 1 3,1 0 7,1 3-1,2 0-2,0 1-1,2-3 8,1-2-1,3 5 6,-3-4-1,-2-1 5,-1-3-4,0 0 2,-2 0 4,0-1 2,-3-2-3,3 1 5,-1-1-3,-4 0-6,1-2-22,3 3 1,-1-3-8,-2 1-14,0-2-15,2-1 1,-6 0 1,11-4-13,-4 2-15,0-4-2,2-3-4,-1-3 3,2 1 2,-2-5-2,4-5 10,3-3 2,-3-1 10,1-8-1,0 6 10,2-5 16,2-9 13,1-5 19,-8 15 25,1-3 9,-1 3 18,-1 1 15,0 3 18,-5 10 21,1 3 7,0 2-6,-1 3-2,-2 1-13,-1 6-8,-1-4-18,1 5-4,-1 1 1,-1 12-6,-2 5-4,-6 16 2,-3 7-7,-6 13-1,2 1-4,-1 5 0,-8 16-10,8-20 2,1 0-1,3-5-6,-3 1 6,3-1-1,1-2-2,-1-3-9,3-10 5,2-5 4,-2 1-3,4 1-2,-2-6-1,-1 3 6,2-6-4,3-4-1,-1-3 0,3 0 1,-4-7-3,5 0-66,-2-4-25,3-1-46,0-4-65,0 0-103,0 0-321,6-11 143</inkml:trace>
  <inkml:trace contextRef="#ctx0" brushRef="#br0" timeOffset="29183.077">6613 8732 14,'7'-13'252,"1"-2"8,-4 3 2,2 2-14,-3 1-18,1 4-21,-3-2-18,2 3-31,0 1-14,-3 1-15,0 2-16,0 0-12,2 12-5,-2 2-11,-2 3-11,-1 2-8,-1 7-1,0-1-9,-1 0-9,1-1 0,0-5-6,1 0-5,0-2-4,1 0-3,-1-2-1,0-6-6,2 1 0,-1-2-4,2-1-2,0-2 1,0-1-3,0 1 0,0-5 30,0 4 44,0 0 3,0-4 18,0 0-18,0 0-14,11-10-2,-1-1-10,-1 1-7,2-1-10,-1 0-7,0 3-2,-1-2-3,-1 3-15,-4 2 5,0 3 0,2-1-7,-3-2-1,0 1 4,2 4-10,-5 0-6,7 2 0,-4 0 1,1 3 2,2 0-2,1 0-7,-2 4-1,3-3 7,1 6-11,1-3 12,0 3-3,-3-4-1,5 1 0,1 4-2,-1-5 2,2 2-1,0-4 6,1-1-6,1-1 4,6-4 6,-6 2-8,-2-2 5,0-2 2,0-1 40,0-3 11,2-4 15,-5 0-4,-1-2-4,2-5-3,-3 0-3,-1-7-3,-2-4-6,-1 3-9,-2 1-7,-1-4-6,-2 10 2,-3-1-5,0 1 4,-2 0-14,-1 2 2,-1 2-10,3 5 2,-5 0-9,4 2-37,-3 1-62,-1 3-42,2 3-47,-2 0-49,-1 5-57,3 2-59,-1 1-316,4 4-717,-3 2 317</inkml:trace>
  <inkml:trace contextRef="#ctx0" brushRef="#br0" timeOffset="29517.3554">7373 8789 97,'2'-7'199,"0"1"-10,1-2-2,-1 1 2,1 2-3,-2 2-3,0-1-19,-1-1-18,0 5-17,3-2-14,-3 2-13,0 0-9,0 0-9,0 11-8,0 1-6,-4 8-8,0 3-4,-1 2-5,0 2-5,-2-1-4,-1-2-12,3 1 1,1 0 1,1-7-2,-1-2-4,0 0-1,-1 0 1,2-3-12,1 4-42,-3-9-43,3 0-26,-1-3-30,3 0-23,-3-1 1,3-1-30,0-3-143,0 0-346,0 0 153</inkml:trace>
  <inkml:trace contextRef="#ctx0" brushRef="#br0" timeOffset="29789.6314">7299 9041 19,'-2'-5'87,"2"0"0,2 1-7,-2 4-5,2-5-4,0 0-6,2 2-2,-1-1-11,-2 2-5,5-1 5,4 1-8,-2 1 5,3-2 7,2-1 2,0 1-1,0 1 6,-1-2-2,-1 3 10,-1-2 10,-1-1 4,-1 0 1,1-1 10,-2 0-2,4-6-15,-4 5 10,0-4-3,-1 1 5,1-4-10,-3 4 0,-1-4-14,4 6 4,-3-4-1,0 1-3,-1 5 3,0-1-10,0 1-8,1 1-11,-4 1-2,0 3-7,3-2-9,-3 2 0,0 0 0,0 10-2,0 0-2,0 4-2,-3 1-2,0 2 2,-1 2-4,1 0 1,-3 6-3,1-7-1,1 5 0,-1-3-2,0-3-1,-1 4 8,3-4-7,-1-1-24,1 1-53,-1-2-51,1-3-62,0 0-71,2-3-129,1-3-414,-3-2 184</inkml:trace>
  <inkml:trace contextRef="#ctx0" brushRef="#br0" timeOffset="30146.6039">7590 8998 163,'-3'-4'266,"3"4"-30,0-4-26,0 4-21,0-4-26,0 4-12,0 0-20,0 0-12,3-3-10,4 3-15,0 0-5,3-1-8,6 1-10,0 0-3,4-4-3,4 0-9,-6 1-6,4 0-5,-8-1-1,1 1 1,-4 0 18,-1 1 7,0-1 10,-4-1 12,1 2 0,-1-1 3,-2-1 5,0 1-12,-3 1-7,2-1-8,0 1-5,-3-2-7,0 4-14,-3-7-3,3 7-4,-7-1-7,0 1 10,-3 1-18,-1 6-1,-2-1-4,-1 4-2,1-3-9,-1 2 2,3 2 1,1 1-2,3-3-6,2-1 1,-3 4 1,4 0-2,4-2 6,0 1-16,3 2 3,0-5 0,1 4 4,7-1 3,-2-1-5,2 0-37,5-3-25,-1-3-26,1-2-31,5 2-31,1 0-20,-1-4-31,2 0-14,-3-5-16,-2 2 5,-1-6-149,-2 2-408,-2 0 181</inkml:trace>
  <inkml:trace contextRef="#ctx0" brushRef="#br0" timeOffset="30938.9773">7979 9064 1087,'9'-10'-43,"0"-3"27,-3 2 16,4-2 26,-6 3 4,1 1 26,0-1 8,-1 3 11,0 1 7,0-4 8,0 2 1,-3 0 1,1 3 2,1 1 0,-1 0-4,-2-1-5,1 2-4,0 0-8,-1 3-9,-1-6-13,1 6 0,0 0-5,-14 3-5,1 3-1,-2 1-4,-2 5-9,-3-1-6,2 0-7,5 1 6,1-3-4,-1 3-6,4-1 0,1 0 5,1-3-11,1 2 0,3 1 0,1-5 1,0-1 2,1 2-3,2-2-4,-1 1-4,3-3 8,1 1 2,0-3 4,2 1-2,1-4-4,3-1 3,1-2 3,2 0-2,0-4-2,-1 0 4,0-3-3,-1 3-3,2-4-3,-2 0 5,-4 5 2,0-2 10,-1 2 12,-3 4 9,2 0 2,0 0-8,-4-1-5,1 2-1,0 1-11,-1-1 1,-1 3-1,0 0-4,0 0-1,3 8 0,-2-2-2,-1 0 0,0 1 0,3 3 0,0 0-6,0 3 0,1-5 1,2 4-5,-1-2-34,4 2-8,1 0-14,1-5-20,1 0-24,3-2-3,0 2 6,6-2 13,1-5-26,-2 4-15,-2-4 2,-3-4-5,-1-1 12,0-2 9,-1 0 9,-6 2 21,3-5 21,-3 2 12,-3-2 27,3-2 10,-4 1 20,0 1 16,-2-3 12,1-2-1,-2 3-1,0 1 0,-3 2 5,0-1-1,0 3 3,-1-1-10,-2 4 1,-2 2-9,-2 0 2,-1 2-14,2 3 5,-1-2 4,-1 4-9,4 0-3,-3 0-1,2 1-2,1 1 0,1-2-7,2 4 4,0-5-6,1 3-1,1-2 3,1 2 0,1-1 2,1-1-2,1 0 26,-1-1 30,3 1 3,-1-3-1,1-1 11,2 0 0,0-1 2,1 0 9,1-2-9,-1-1-4,1-4-11,1 0-4,0-6 1,-1 1-10,2-4-2,0-1-4,0-5-2,-1-2-7,0-4-1,1 1-1,-2-1-4,1-3-4,-1 1-2,-1 0 10,0 5 13,-1-3 3,-5 11 6,2 5 11,-2 2-1,1 0-12,-2 3-8,1 5-2,-1-2-12,0 4 3,0 0-9,-4 18-1,-2-1 5,-2 10-3,0 5-6,1 2-5,-2 1 5,2-1 1,1 0-8,2-3 0,1 2-1,4-3 0,-1 0-5,6-4 4,-4 1 3,1-10-6,4-2 4,-3-1-3,3-4-5,-1 1 6,1-3 5,1-3 0,-1 0-9,0-1 8,2-4-1,-1 0-4,3 0 5,-4-1 0,3-3-10,-1 1-14,-2-1-20,0 2-19,-2-1-21,0 1-24,-1-1-20,1 0-30,0 2-26,-2-2-15,1-1-29,-3 1-36,2 0-164,-3 3-455,0 0 202</inkml:trace>
  <inkml:trace contextRef="#ctx0" brushRef="#br0" timeOffset="32191.8971">2618 9688 11,'0'16'127,"0"-6"-6,0 7-11,0 0-17,0 4-19,-4 9-33,-2-1-33,2 7-26,-6 10-32,0 2-37,2-12-93,-1 10 42</inkml:trace>
  <inkml:trace contextRef="#ctx0" brushRef="#br0" timeOffset="32898.2708">1955 14763 19,'-9'49'48,"-1"-3"-18,6-14-27,-2 2-20,2 1-19,-6-1 9</inkml:trace>
  <inkml:trace contextRef="#ctx0" brushRef="#br0" timeOffset="33713.849">2573 10305 96,'0'-5'218,"1"2"-26,-1 3-9,2-5-19,-2 5-17,0-4-19,0 4-13,0 0-17,0 0-10,0 0-7,0 0-9,0 26-4,0 3-9,-2 4-2,1 16-5,-2 2-4,0 7-7,-4 0-11,3 0-44,-2 0-57,2 1-51,-3-2-167,-1 1-312,1-6 139</inkml:trace>
  <inkml:trace contextRef="#ctx0" brushRef="#br0" timeOffset="33896.9783">2570 11214 161,'0'0'284,"0"0"-28,0 0-28,0 0-27,0 0-19,0 0-16,6 0-33,-6 0-7,0 8-8,1-1-10,-1 2-16,-1 4-6,-1 5-7,1 5-13,-2 4-4,-3 5-5,2 3-33,1 1-30,-1 13-36,0-3-42,1 0-46,0-11-47,2 10-155,-2-12-360,-1 1 160</inkml:trace>
  <inkml:trace contextRef="#ctx0" brushRef="#br0" timeOffset="34073.1075">2488 12098 72,'0'11'91,"0"0"-5,0 7-18,2 2-8,-1 7 1,-1 3-9,0 0-2,0 4 1,-1-1-17,1 1-20,-6 0-59,3 0-54,-1 0-108,-3-1 48</inkml:trace>
  <inkml:trace contextRef="#ctx0" brushRef="#br0" timeOffset="34264.0487">2371 12988 45,'-1'12'100,"1"0"-20,-3 5-41,3 0-64,-4 0-16,1 7-42,0-5 19</inkml:trace>
  <inkml:trace contextRef="#ctx0" brushRef="#br0" timeOffset="34473.2">2276 13660 2958,'-6'18'91,"3"-4"-74,-4 3-8,3-5-9,-2 0-6,5-1 1,-2 0 5,0 1-4,0 0-13,2 3-27,1-1-27,-3 1-37,3 2-40,0 0-40,0 1-18,0 2-3,0-1-137,0 0-373,-3 0 166</inkml:trace>
  <inkml:trace contextRef="#ctx0" brushRef="#br0" timeOffset="34486.2328">2211 14125 455,'-3'19'-2,"-3"5"7,-1 0 12,3-7-14,1 9 2,-4-8 1,2 6 12,-1-6-5,3 1 8,-2 0 2,2-1-13,-3 2 4,2-2 2,-2 7-9,2 0 3,1-6 2,-1-1-12,1 11-32,0-12-69,2 9-108,-3-7 48</inkml:trace>
  <inkml:trace contextRef="#ctx0" brushRef="#br0" timeOffset="34663.4728">2118 14870 7,'-3'26'56,"0"-7"-5,3 2-16,-4 5-18,3 3-45,-4-2-30,4-4 14</inkml:trace>
  <inkml:trace contextRef="#ctx0" brushRef="#br0" timeOffset="35348.979">5700 9872 117,'0'0'137,"3"-4"-23,-3 4-9,0 0-4,0 0-19,0 0-1,0 0-13,0 14-6,-3-3-12,1 8 2,-5 12-2,2 1-8,-4 14-1,-2 2-6,4 4-1,1-2-45,-1 5-20,-1-1-16,1-1-39,0 0-80,0-4-181,2-1 80</inkml:trace>
  <inkml:trace contextRef="#ctx0" brushRef="#br0" timeOffset="35531.9212">5615 10880 62,'0'5'111,"0"2"-17,-1 0-6,-1 3 1,2-2-18,-1 1-12,0 3 0,-2 1-8,3 5-6,-2 2 3,1-3-9,-1 9-4,0 1-6,-2-1-41,1 4-53,0-2-70,-3 1-144,2-4 64</inkml:trace>
  <inkml:trace contextRef="#ctx0" brushRef="#br0" timeOffset="35898.9197">5504 12941 28,'-3'9'155,"3"1"-15,0-2-26,-2 1-42,2-1-41,0 0-34,2-3-28,-2 6-54,-2 0-91,1 1 41</inkml:trace>
  <inkml:trace contextRef="#ctx0" brushRef="#br0" timeOffset="36079.99">5463 13397 10,'-4'19'106,"1"3"2,0 2-9,1 2-3,-1-9-24,1-1-27,-1 2-52,2-1-82,0 4-95,-1-1 43</inkml:trace>
  <inkml:trace contextRef="#ctx0" brushRef="#br0" timeOffset="36266.6982">5458 13941 143,'-2'11'134,"2"-5"-4,0 4-19,-3 0-17,3 2-28,-1-1-49,0 4-45,-1 2-84,-1 2-120,2 8 53</inkml:trace>
  <inkml:trace contextRef="#ctx0" brushRef="#br0" timeOffset="36463.7495">5451 14425 65,'-2'16'185,"2"1"-15,-3 0-19,2-4-16,-2 7-18,3-2-13,0-1-7,0 4-7,-1-3-23,1 0-45,0 1-12,0 0-14,0 5-9,1-4-23,0 6-1,-1-1-22,0 0 3,0 3 5,0-2 4,0 3 7,-1-3 24,0 3 8,-1-1 21,2 1 14,-4 0 10,3 2 4,-2 2 5,-1-4 9,-1 0-3,3 4 7,-3-5-5,1 2-11,0 1-7,1 2 7,0-4-8,0 2-6,1 2-7,-1-2 9,1-1-3,-2 1-5,3 0-6,-4 2 5,4 0-10,-3 3-4,1-1-3,0 1 3,-2-3-15,0 1 13,2-2-1,-1 1 4,0-2-7,-3 1 3,4-5-4,-1-2-2,1-2-24,-2 3 14,0-4-18,1-2-15,3-8-11,-2 2-25,1-1-20,2-7-14,-4 1-79,3 5-208,-2-4 93</inkml:trace>
  <inkml:trace contextRef="#ctx0" brushRef="#br0" timeOffset="38633.178">5600 2039 73,'0'0'124,"-7"-1"-17,7 1-12,0 0-3,0 0-12,0 0-5,0 0 2,0 0 23,0 0-1,25 3-4,-11-2-1,1-1-17,8 2-5,5 0-9,-3 0-4,1-2 8,1 3-25,0-3 4,-2 0-13,-4 0 9,2 2-8,-9-2-6,0 4-3,-6-3-3,1-2 5,-2 2-4,-2-2 5,-2 2-6,-3-1-2,4-3 3,-4 3 0,0 0-2,0 0-5,-6-7-20,-2 5 5,1 0-4,-4 0 5,4 1-10,-3 1 15,2-2-8,-1 2 3,1 2-2,1-2-5,4 1 1,-3 0-3,-1 2 2,4-1-2,-1 6 4,0 0 1,-2 5-8,2-1 8,1 3-4,-1 2 6,2 4 0,-2-4 1,3 8 4,0-6-8,-3 5 1,3-5 4,0 0 1,-2-1-7,2 1 8,-1-1-2,0-2-1,-1 1-1,0-5-39,0 0-49,2 0-28,-1 0-38,-1-2-94,2 0-266,2 1 117</inkml:trace>
  <inkml:trace contextRef="#ctx0" brushRef="#br0" timeOffset="38962.5643">6104 2145 58,'0'0'127,"0"0"-29,0 0 1,-7 14-9,4-9-19,-2 7 16,3 5-11,-1-7-36,0 7 16,2-5-7,0 2-2,3-3-5,1 1-7,0 1-7,4-7 16,-2 4 29,1-5 13,3 4 8,-3-7 0,2 1 15,0 1 8,0-4 16,1 0-1,0-4 1,-2 1-3,-3-1-3,2-3-11,-1 1-10,1-6-2,-3-2-18,0 2-6,-2-5-10,-1 5-7,0-1-7,-4-2-4,1-1-13,-3 6 2,1-2-10,-2 1-1,2 4-7,0-4-20,-2 7-28,1 2-31,1 2-21,5 0-24,-12 6-32,5 2-37,0 6-43,3 4-187,-3 5-434,1 4 192</inkml:trace>
  <inkml:trace contextRef="#ctx0" brushRef="#br0" timeOffset="39432.854">5259 2912 92,'0'0'158,"0"0"-8,0 0-14,0 0-15,10-5-7,1 5-19,3 1-2,7-7-22,-1 7 3,4-2-11,-3-1-4,2 2-6,-8 0-5,2-1 0,-3 2-10,0-2-6,-4 2 1,-3-2 1,-1 1-6,1-2-3,-7 2-1,6-2-17,-6 2-22,5-4-17,-5 4-12,0 0 0,-3-7-4,3 7 10,-7-4 6,3 1-5,4 3 34,-10-3-5,3 3-12,7 0-9,-8-3 7,3 3 1,5 0 6,0 0-20,-11 3 22,7 4 1,0 0-7,-1 2 2,3-1 11,-3 7-2,1 2-6,2-3 3,-1 0 0,-2 2-4,1 0 17,0 2-12,1-1 24,-1 0-23,2-2 4,-3 2 7,2 1-3,2-7 3,-2 2-7,3-1 18,-3 0-20,3-3-28,0 1-50,-2-3-66,1 2-163,1-4 72</inkml:trace>
  <inkml:trace contextRef="#ctx0" brushRef="#br0" timeOffset="39634.0566">5714 2894 1424,'7'-9'126,"-1"0"-15,0 2-63,-1 0-25,-2 1-5,1 2-14,-3 0-16,1 3 13,-2 1 14,0 0-16,0 0 1,4 9-4,-5 4-9,-1-2 12,1 4 7,-1 2-5,-1 0 4,1 3-2,-1-4 4,0 4 4,1 4-5,-2-5 1,2 1-13,-2-2-56,3 0-53,-1 1-152,-3-1-290,4 0 128</inkml:trace>
  <inkml:trace contextRef="#ctx0" brushRef="#br0" timeOffset="40296.9725">5573 3626 202,'0'0'213,"0"0"-21,0 0-17,0 0-25,0 0-12,0 0-18,0 0-7,0 0-8,18-3-10,-5 1-12,3-1-14,3-1-1,2-1-5,-4 5-8,-1-3-8,-4-1-1,1-1-6,-2 4-1,-2 0-4,-2-1 6,-3 2-6,3-1-7,-5 1-4,3-3-6,-5 3-12,3-2-13,-3 2-8,0-7-3,0 7-8,-6-5-9,6 5 16,-4 0-12,-3-3 9,3 2-6,-3 0 4,4-2 2,-3 2 6,0 1-3,6 0 3,-9 1-1,6 3-2,-4-2 3,3 2 3,-3 3 0,1 1-1,2 1 1,-2 5 0,2-3 3,-3 4 6,3-1-1,1 1-4,-1-1 7,0 1-3,-1 3-3,1-2 11,3 0-7,-2-5 4,1 5-1,-2-4-32,3-2-40,-2-2-50,0 2-129,0-4-273,1 0 121</inkml:trace>
  <inkml:trace contextRef="#ctx0" brushRef="#br0" timeOffset="40614.5263">5835 3667 1968,'4'-8'28,"-1"-2"-32,1-1 4,2 0 3,-2 0 13,2 1 3,-2 1-2,3 1-1,2 1-6,-1 2-4,-1 0 1,4-1-7,-2 6 0,-1-3 0,2 6 1,-3-2 1,-1 3 2,1 0-1,-2 5 3,-2-1 0,-1 2 0,-2 1 5,-2 0-7,-2 6 1,-2-6 0,-2 4 1,1-2 3,1-6-8,2-1 5,0 0-1,2-1-6,0 0 0,0 2-6,1-5 0,1 2-1,0-4 8,5 5 2,3-2 0,1-1-5,1-2 5,4 0 0,1 0-2,-2 2-6,3 1 2,-3-2-19,-2-1-38,1 1-34,-2-1-50,-1 0-158,-4 3-327,-2-2 146</inkml:trace>
  <inkml:trace contextRef="#ctx0" brushRef="#br0" timeOffset="41110.6189">5504 4185 34,'13'-3'101,"-5"3"-8,2-2-5,-1 2-10,6-2 5,-1 2 4,0-3-4,1 3-17,0 0 3,-5-1-2,-1 1-11,1 0-7,-3-2 2,-1 2-7,-2-1-7,-4 1-3,7 0-3,-4-1-3,-3 1-15,0 0-33,4-3-26,-4 3-23,0 0-7,0 0-3,-14-4-1,10 4 1,4 0 6,-12 0 9,7-1 8,-1 1 4,2-2 4,-3 2 7,2 2 12,0-1-6,0 2 7,-1 2 3,0-1 2,2 4 4,0 1-3,-2 0 7,2 2 1,1 0-1,-1 0 4,0 0 6,1 2-5,3 0 1,-4 1 9,2 1-1,1-2-2,1-1 1,0 1 14,-4-1-9,3-1-15,-1-4-13,2 0-26,-1-2 12</inkml:trace>
  <inkml:trace contextRef="#ctx0" brushRef="#br0" timeOffset="41430.0392">5660 4182 156,'7'-7'147,"3"2"-14,-1 2-20,3 2-4,-3-2-17,-1 2-9,0 1-5,-2 1-7,0 2-2,0-1-8,-4 4-6,0-2-4,-2 1-4,0 1-9,-4 2 1,-2 2-5,0-4 1,0 4-6,1-3-2,1 1-3,1-5-3,-1 1-5,1 1-4,0 0-4,2-4-7,1-1 8,3 6 1,-1-4-3,4 4-3,-2-4-7,3 3 6,4 0 5,-3-1-7,0 3 0,1 0-5,-1 2 5,-2-1 3,-1 0-4,-1 2 4,-4 0 9,0-1-8,-1 3 7,-5 1-3,1-4-2,-5 3 3,-1-1-3,-2 1 0,-1-1 1,0-3-5,0 2 0,4-5-56,0-3-51,0 0-150,2 0-275,-1-6 122</inkml:trace>
  <inkml:trace contextRef="#ctx0" brushRef="#br0" timeOffset="43077.5509">7182 2619 13,'0'0'77,"0"0"7,2-3-8,-2 3 8,2-7 7,1 5 6,-3-2 11,0 4-3,4-1-5,-4 1 6,0 0-8,1-4 3,-1 4 0,0 0-3,0 0 1,2-5-9,-2 5-5,0 0-3,0 0-1,0 0-5,0 0-1,0 0-3,0-5-4,0 5-9,0 0-8,0-5-3,0 0-3,0 1-5,0 4-2,2-8 0,0 3-7,-2 3 1,0-3-6,0 5 0,1-3-1,-1 3-8,0-4-1,0 4-5,0 0 1,0 0-5,0 0-1,0 0-3,0 0 5,0 0 8,-8 16-12,1-3-1,-1 3 8,-4 9-12,-2-3 4,1 4-2,-1 1 2,-1 2 6,-5 12-7,-3 0 5,1 0 1,1 2-11,0-4 8,-3 5-1,1-2 1,1-4-1,1 4 3,-1 0-1,7-11-1,-1-2 0,1-3-1,1 4-1,0-3 1,1 2-1,0 0-1,2-1 2,1-3 2,-3 3-1,5-5 0,-3 3-2,0-4 0,1 1 9,0-2-10,2-6-2,2 1 5,-3-1-2,1 1 2,1-3-2,0 2-1,-1-4-2,3 0 3,-2 3 1,0 0-2,0-3 3,1-1 0,-1-2-2,3 4 2,-4 3-4,1 1 2,1 0-6,-1-4 3,0 2 3,0 1-1,0-2 2,0 2 2,0-2-4,0 2-2,-2-1-1,1 1 5,1 0 1,0-1-1,1-2 10,-4 3-8,2-1-4,1 1 1,-2-4-2,1 4-2,-2-3 1,2 2 4,3-3-2,-5 2 3,3 1-2,-1 0 7,-1 0-3,1 0-5,1-4-3,1 0 1,-1 2 4,0 0-2,-1 0-1,-2-2 5,-1 2-7,5-3 4,-4 2-4,6 0 4,-6-4 0,3 6-2,1-1 0,-1-5-2,-4 5 3,1-1-1,3-2-1,0-1 3,2-2 0,0 2-3,0-3 3,2 2-1,0-5-2,-1 3 1,1-3 1,-1 1-2,4-3 0,-2 6 1,0-2-4,2-4 4,-3 4-1,3-4 1,0 0-2,-3 3 1,3-3-1,0 0 0,0 0-3,0 0-1,0 0-39,0 0-44,0 0-38,0 0-59,0 0-229,17-8-448,-10-1 199</inkml:trace>
  <inkml:trace contextRef="#ctx0" brushRef="#br0" timeOffset="44409.5292">7100 2806 9,'6'-10'90,"2"2"-6,-2-3 0,5 0-2,-3-5-2,1 4 3,-1-1-10,2 1-8,-1 0-9,0 0 6,-4 0-9,2 0 10,0 6 20,-3-5 0,0 9 8,-1-5-2,-2 4-4,2-2-10,-1 4-4,-1-2-10,-1 3-8,4-7-11,-4 7 2,0 0-11,0 0 0,0 0-6,0 0-5,-10 18 2,-1-5-6,0 1 4,-5 6 4,1 2-10,-5 1-1,3 2 2,-2 2-8,-7 8-1,1 3-3,-3 1 4,0 1 4,2 1-1,-1-2-3,1-1 5,2-1-1,-2-1-3,1 1-1,8-8 0,-7 8-2,6-9 2,2 1 1,-2-1-7,0 1 6,1 0-2,-4 8 2,2-8 3,1-2-4,0 2 3,0-2-1,2-1 1,-1 3-3,-1 0 3,4-6 0,-2 2 0,2-1-9,0-1 9,4-6-4,0-3 2,2 3-1,-3 4-8,2-4 9,-1-2-3,0 7 2,0-7 0,2 1 1,-2 1-1,2 1-2,-4 3 5,1 0-5,0-1 5,0 2-5,-2-3 1,3-2-1,2 0 3,-1-4 1,-1 1-2,3 0 3,-1-2 29,2-1 23,1 0-6,0-2-1,-1 0-9,1-2 2,1 0-9,0 1-3,-1-2-5,1-2 0,1 3-4,-1-1-3,-1-1-3,0 2-3,1 1-1,1 1 0,-1-4-4,-2 5-1,4-5-4,-4 1 2,2 4 0,-1 0-3,2-6-3,1-1 5,-1 2-3,2-2 2,-2-1-1,1 0-3,2-2 4,-1 6-3,1-6 3,0 4 0,0-4-2,-3 4 0,3-4-2,0 0-2,0 0 2,0 0 1,-3 2 0,3-2-4,0 0 3,0 0-7,0 0 5,0 0-2,0 0 1,0 0-1,0 5 4,0-5-2,0 0 1,0 0-4,0 0 0,0 0 7,0 0-9,0 0 1,0 0-1,0 0 0,0 0 3,0 0-1,0 0-2,0 0 7,0 0-4,13-5 5,-2 3 2,3-2 2,2-1-1,5-1 0,0 0-1,2 1 2,2 2-4,3-4-2,0 3 3,10-1-5,0 0 1,2 1 2,-1 0 0,0 2-4,1-2 1,-2 1 0,-7 1-2,7-1 3,-9 1-2,10 1-1,-12 2 5,2-2 0,-1 1 2,1 0-10,-3-1 7,0 2-3,-1-2 0,0 1 6,-1 0-3,-4-3-2,3 3 0,-1 0-1,-1-3 5,2 1 5,-1-2 23,1 1 3,-2 1-6,1-2 2,0 1-3,-1-1-10,1 0 2,-1 1-2,1 0-2,-2-3-1,2 4-4,-7-1 0,2 2-5,-3-2 5,2 1-8,-1 0 3,1-2 1,1 2 4,-3 0-8,0 0-2,1 1 2,-1-1-1,3 0 1,-3 1-2,3 1-3,0-2 6,6 0-1,-2 1-4,-1 0 2,2 1 1,2-3 1,-1 2-2,-1 1-3,1-1-2,1 0 4,-2 0-6,-1 1 3,2 2 2,-2-2-4,-6 1 3,5-3 5,1 2-7,0-1 4,1 2-5,0-2 7,0 1 1,-2-2 0,3 2-3,-1-1 2,2 1 0,-2 0 10,3-1-10,-3-1 0,2-1-1,-4 1 1,2 0-1,-7 1 0,-1 0 0,-4 0-2,-1-1 5,0 2 3,-5-2 19,1 2 19,1 0-2,-6 0 0,6-1-6,-6 1 3,6-3-9,-6 3-7,0 0 8,4-1-11,-4 1 8,3-1-6,-3 1-9,1-4-12,-1 4-39,0 0-45,-3-6-39,2 1-39,-5 1-40,0 0-31,0 0-39,-1-3-37,-1 3-165,-3-6-510,0 0 226</inkml:trace>
  <inkml:trace contextRef="#ctx0" brushRef="#br0" timeOffset="45172.7898">7108 2884 116,'0'-3'164,"0"3"-7,0 0-11,-2-7-12,2 7-17,0 0-3,2-5-13,-2 2-5,0 3 7,6-6-3,-3 5 2,-2-3 1,2 1 5,0 0 8,-3 3 3,1-3 1,-1 3-11,3-4-4,-3 4-7,3-3-7,-3 3-11,0 0-7,2-2-7,-2 2-7,0 0-5,0 0-10,0 0-2,0 0-9,5-2-3,-5 2-5,4-1-3,2 1 1,1-2-7,1 2 0,5 2 0,2-1-3,1 3-3,6 1-1,2 3-2,3 2 0,0-1 0,0 3 2,-1 2-4,10 6 1,-10-3-6,14 12 7,-3 0 0,-2-3-4,1 1 8,1 4-8,-6 1 2,3-3 1,2 3-2,-3-1 1,1 6 2,-2-4-3,3-1 1,-5 1-2,-1-1-3,-6-7 6,5 8-2,-8-7-2,8 7 1,-11-7 2,-1-2-4,0 2 7,1 3-5,-6 0 1,2-1 3,-2-1-4,2 0 5,-3 0-3,0 1-1,0-3 1,-5-7 0,4 4 2,-5-5-3,0-1-2,2-1 3,-3-3 2,-2 0-3,3-4 1,-1-2 1,1 1-3,-2 1 0,1-3 3,-2-1-1,0 0-2,-1-3 7,0 3-5,0-4 2,0 6 2,0-6-1,2 4 8,-2-4-7,0 0 3,0 0-1,0 0-3,0 4 5,0-4-2,0 0-3,0 0-37,0 0-52,0 0-54,-9-18-62,5 8-52,-3-3-206,-3-10-494,-2 0 219</inkml:trace>
  <inkml:trace contextRef="#ctx0" brushRef="#br0" timeOffset="45764.0769">7283 2727 52,'0'0'150,"-3"-3"1,3 3-4,0 0-3,0 0 1,0 0-5,0-4-5,0 4-6,0 0-8,0 0-5,0 0-9,0 0-17,0 0-6,0 0-8,0 0-11,0 0-10,0 0-2,0 0-3,13 4-7,-5 0-4,6 1 0,0 2-7,8 3-1,-3-2-2,5 4 2,2 2-2,12 6 10,3 3-8,-2-1-8,3 6 2,3 0 1,13 15-3,-17-11-4,-2 6-2,1-1 3,9 17 2,-17-15-7,-2 4 0,1-2 0,-3 2 2,-2 3-4,-4-3-1,1 1 0,-1 3 3,0-7-1,-13-6-6,2 0 5,2 9-1,-3-11-4,1 12 5,-5-10 0,0-1-5,-1-2 4,0-2 4,-2-4-4,2 3 3,-4-10 3,-1-1-8,2 0 5,-4-4 0,1-2 2,-1-1-5,1-3 2,-1 0 0,4-2 2,-2 0 0,-2-2-1,2 1 0,0-1-2,0-3-2,0 5 3,0-1-1,0-4 0,0 4 1,0-4 1,0 0-3,0 0-2,0 4 3,0-4-6,0 0-3,0 0 5,0 0 2,0 0-5,0 0 0,0 0 1,0 0 0,0 0 0,0 0-9,0 0 7,0 0-24,-2 4-84,2-4-78,-6 2-71,6-2-183,-8-1-469,8 1 208</inkml:trace>
  <inkml:trace contextRef="#ctx0" brushRef="#br0" timeOffset="58001.9866">7166 7835 15,'-14'1'123,"-3"2"-14,0-2-9,-4 2-5,-4-1-15,-2 2 25,-4 0 2,-7 1-14,-6-1 3,-4 2 0,-1-4 0,-19 2-7,-2-3-6,-2 2-8,0 1-1,-4 3-7,-4-2-2,-2-2-1,3-1 4,-3-2-6,4-4 13,-1 1-6,4 3-3,5 0-1,-1-1-3,23-4-2,-25-2 7,24 6 7,0-2-6,-19-2 1,20-3-3,0 6-4,3-2-9,-3 1-5,5 2-5,1 1-4,2 0-8,1-4 0,1 3-5,10 1-5,-1 1 3,1-4 0,1 5-3,3-2-2,3 2-5,7-2-3,-1-1 3,5 0-7,0 1 4,4 1-1,1-1-3,-1 0 0,6 0-1,-7 1 0,2-1-3,5 0 2,0 0-1,-8-1 5,8 1-8,0 0 6,-1-3 4,1 3-6,0 0-2,1-6-2,2 2-1,4-4-1,3-4-3,0-1-1,7-3-14,1-2-1,3-1-3,-1-3-2,1 1-6,3-2 5,-3 2 4,10-10 0,-8 11 2,-1-2 2,2 3 1,-3 2 2,2 3 1,-2-3 2,-4 5-2,-6 6 4,-1 1-6,-2 1 3,-1-2 0,-2 3 1,-1 0 1,-1 1 0,-3 2 5,0 0 1,0 0-3,0 0 1,0 0 3,-13 14 4,0-7-7,1 2 1,-8 2 5,0 0-2,-1 2 3,-3-6-2,6 7 1,-3-2-1,1-4 2,5 1 0,0-1 3,0 1-4,0-5-2,2 0 3,5 3-3,0-6 1,3 2-2,0-3-3,4 2-1,0 2 2,-1-2-2,2-2 4,7 12 2,-2-2 0,4 0-5,-2 4 5,3 0-1,7 4 0,1 3-5,1 1 13,1-1-3,2 3-2,1-3-2,9 8 5,-8-7 0,10 2 0,1 2-1,-10-11-3,9 5 4,-7-6 1,-2-5 1,-1-1-2,0 1 1,-3-4 0,0-2-2,-5 0-12,-1-3-28,-5 0-51,0 0-19,0-4-49,-2 0-60,-1-2-115,1 0-360,0-2 159</inkml:trace>
  <inkml:trace contextRef="#ctx0" brushRef="#br0" timeOffset="58800.5756">5225 7272 67,'-4'2'208,"-2"-4"2,6 2-16,-7 0-1,7 0-15,-7 0-11,7 0-11,-4 2-15,4-2-7,0 0-8,0 0 5,-6 0-10,6 0-4,0 0-8,0 0 2,0 0 30,16 1-8,1-2-11,9-3-8,15 1-3,4 1-8,26-2-6,2-4-13,2 4 1,1-1-12,4 1-7,0 2-11,6 2-4,-3-2-1,3 2-9,-3-1 1,-2 2 2,-1 1-14,-1-4-6,0 2 2,-7-1-3,-4-2 5,-21-1-13,21 0 3,-22 0-6,23-2 7,-21 2 6,0 0 6,2-3 7,18-2 0,-21 4-9,1 1 2,2 0-4,-2-2-13,-4 3 5,-5-2-1,1 3-1,-11 0-10,-2-1 4,1 3 0,-5-2 0,-1 2 0,-6-1-4,-2 1 0,-4 0 6,-2 0-7,1 1-1,-1-2 7,-4 1-11,1 0 6,-5 0-18,7 0 19,-7 0-4,7 0-11,-6-3 12,-1 3 2,0 0 2,0 0-7,0 0 4,0 0-2,6 0-3,-6 0 3,0 0-11,0 0 8,0 0-45,0 0-27,0 0-49,-14-6-42,-2 3-52,-5-4-52,0 2-48,-6-1-220,0-4-578,1-3 256</inkml:trace>
  <inkml:trace contextRef="#ctx0" brushRef="#br0" timeOffset="59415.9933">6838 6843 129,'-10'-7'222,"2"3"1,2 1-14,0-2-19,2 3-15,-3 1-25,6 0-17,-2-2-13,3 3-14,0 0-18,0 0-6,0 0-5,-3 5-9,3-5-4,4 14-4,6-1 33,3-3 4,2 6-12,6 4-3,4-4-9,8 9 12,5 1 18,2-4-10,5 0-5,18 7-7,-19-10-8,2-1-6,2 4-11,-3-5-5,-3 0-3,-1-3-5,-13-2-2,1-1-6,-5-3 4,-2 1-14,-6-4 9,-8-2-9,2 2 7,-3-3 39,-1 1 8,-1-1 14,1-2 5,-3 1 3,1 2-8,-4-3 2,5 1-8,-5-1-6,0 0-12,6 0 3,-6 0-12,2 3-6,-2-3 2,0 0-14,0 0-2,0 0-2,0 0-10,-13 0 12,-3 1-18,-6 5-1,-5 1-1,-11 5-2,0 0-1,-3 3 2,-1 0-5,1 1 0,0-2-6,3 6-3,3-3 2,7-5-3,1 1 9,2 2-9,1-5 7,3 3-18,1 1 6,0-3 2,9 1 1,-2-5-2,3-1-6,3 2 12,0-1-9,2-2 1,-1-1-2,3-1-4,-1 1 10,1-3-8,0 4 2,2-4 16,1-1-16,0 0 5,-3 4 0,3-4-8,-3 2 10,3-2 3,0 0-4,-1 2 1,1-2-12,0 0 16,0 0 0,0 0-5,0 0-1,0 0 4,0 0-2,-4 3 3,4-3 6,0 0-10,0 0 7,0 0-12,0 0 8,0 0 5,0 0-3,0 0-4,0 0-2,0 0 1,0 0 4,0 0-6,0 0 0,0 0-7,0 0 8,0 0 2,0 0 2,0 0-10,0 0-4,0 0 1,0 0 11,0 0-2,0 0-5,0 0-5,0 0-59,0 0-40,0 0-24,0 0-21,0 0-24,0 0-25,0 0-28,0 0-41,0 0-35,15-6-265,-11 4-620,2-1 275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03T04:20:40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14607 10524 115,'2'-9'118,"-2"-1"6,0-1-2,0 0 4,-4 0 0,4-1-9,-2-1-8,-1 1-3,0-3-1,-2-1-15,-1 1-3,3 0-1,-1 1 6,-3-3-13,2 2 10,0-2-9,0 3-6,-1-2-8,0 2-8,1-2 1,-2 1 0,-2 1-5,2-1-5,-3 5-4,0-5-5,1 4-4,-3-3-2,1 4-6,-3-2-3,0 6-5,-5-8-1,-2 5-3,3 1 1,1 3-2,-1-5-3,1 6-3,5 1-1,-3 1 1,7-1 0,-2 1-1,0 4-3,0-4 1,3 5-1,-3-1 0,3-2-3,-3 4 2,1 0-1,1 1-2,0 2-3,0-1 6,-1 0 1,-1 6-6,0-3 1,1 1 4,-1-3-1,1 3-2,-2 2-1,2 0-1,-2 3 6,-3-3-4,4 0 0,-2 2-1,-2 5 0,4-4-1,-2-1-2,1-1 4,-1 0 4,-3 5-5,7-3 1,-2-1 3,0 1-1,0 0-5,2-1 1,1 2 1,-2-1 0,1 2 0,2-5 3,-1 5-4,0-2-2,2 0 6,0 1-1,0-1-2,1-3-1,2-1-2,-2 3 1,1 2 3,2-4 1,-1 0 0,1 0 0,0 3-8,1-2 7,-3 3-6,6 0 4,-3-4 3,0 4-3,1-3 1,0 2 3,1 2-5,-1-1 2,2 1 0,-2-5 1,4 4-2,-3-4 6,3 3-4,0 1 2,-1-2-2,-1 1 0,1 0-3,2-1 0,1 1 2,-3-5-1,2 7-1,1-5 5,-1 5-2,2-5 3,-1 4-6,-1-3 2,2 1 3,-1-1-3,-1-2 0,1 1 3,0-3-1,2 3-4,-1-3 5,-1 3-2,4 0 0,-4-3 2,0 1-4,3-1-6,2 1 10,0-2-7,-1 3 8,-1-2-2,3-1-2,-2 1 5,-1-3-6,1 0 6,-2 0-2,4-1 1,-4-2-3,5 2 5,0-1-1,2-1 2,1-3 1,-3 0 2,7-3 1,0 1 2,3-2-1,-1-3 2,-1-2-1,2 0-1,1 0 3,-2-1-5,2 0 2,-2-2 1,-1 1-2,-2-2 6,-1 0 17,0 1 5,-2-1 1,-3 0 8,-1-2 7,-2 3-6,1-2 11,-1 0-3,0-6 6,-2 5-1,-2 1-2,0-5-12,-2 1 5,2-6-4,0 1 4,-2 3-4,-2 2 5,3-6-13,-2 5 4,-3-7-9,0 6 8,0-6 2,2 1-1,-3-1-6,-3 7-1,2-10 14,-1 2-17,-2 1-8,0 1 6,-1-1-9,-4 1 10,2 1-10,-1 1 5,-1-2-7,2 10-1,-3-9-2,3 7-1,1 2 1,-2-1-6,0-1 5,-1 4-6,4-1 6,-4-1-8,2 1 1,0 4 0,1-1 1,-1 3-11,3 0 7,-1-1-2,0 2-9,1 1 4,1 1-5,-1 1 15,1 0-8,2 1-5,-1 0-9,-1 1 6,3 2-12,-2-5-35,1 2-51,1 3-45,0 0-57,-3-2-58,3 2-53,0 0-250,0 0-612,0 0 271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3T04:30:53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7844 9605 104,'0'0'243,"0"0"10,0 0-1,0 0-7,-10-2-13,10 2-10,0 0-16,0 0-14,0 0-17,0 0-19,-5 2-18,5-2-14,0 0-13,-3 2-15,3-2-9,0 5-7,0-5-13,4 10-4,2 0 1,-2 2-1,3 4-2,0 1-2,1 0-2,5 7 0,-4-6-10,1-1-4,-1-1-3,-3 1-2,2-2 5,1-3-21,-3-3 6,2-1-1,0-1-3,2 0 4,3-4 9,8-3 2,12-12 19,21-13-33,27-19 7,6-8-7,3-11-5,10-5-3,5-4-19,0 1-21,0-1-23,-3 6-29,-17 2-26,-2 10-41,-30 18-44,2 3-47,-6 4-57,-17 11-194,2-2-524,-10 8 232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03T04:45:46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6367 15441 126,'-1'-5'225,"0"-2"-25,-1 2-19,2 1-19,0 4-20,0 0-13,0 0-8,9 9-14,-5 0-7,0 1-12,3 6-9,2 7-5,-2 1-16,4-2 2,-7-3-6,5 6-5,-2-1-3,1 1-8,-2-9-2,-1-2 0,-2-4-3,3 3-7,-3-4 6,1 1-4,-1-6-2,-2 2 8,1-2 12,2-1 20,-3-1 22,4 0 19,3-4 1,0 0 3,13-11-5,2-2-7,16-12-6,5-3 6,19-21-26,2 2-3,4-5-11,2-2 0,3 5-10,8-5-7,-2 5 2,1 4-5,3-3-10,-2 10-1,-2 1 5,-1 5-12,-6 1 0,-9 7-1,-18 7-2,-4 2-7,-1 1 0,-3 0 2,-11 6-6,-2-1 3,-4 3 3,2-2 0,-10 1-2,1 2-5,0 0 3,-6 3-10,1-1 19,-2 2-13,-2-2 1,-2 2 2,1 1-12,-1 0-7,0-1-21,0 0-18,-2 0-43,-1 3-30,0 0-27,0 0-22,-19 6-33,-1 3-19,-3 7-17,-12 6-8,-3 6-152,-3 4-435,-15 13 193</inkml:trace>
  <inkml:trace contextRef="#ctx0" brushRef="#br0" timeOffset="503.4609">6646 15465 177,'-4'-18'197,"3"0"2,-1-2-1,1 11-4,-1-4-12,1 6-15,1 1-17,0 1-18,0-1-14,0 4-15,0 2-9,0 0-7,0 0-7,0 0-10,0 18-13,0-5-1,0 11-4,3 3-6,-2 5-4,1-5-6,-1 4-4,2 1-3,-2-3-2,2 2-4,0-6-1,-1 5-2,0-3 0,1 0-5,0-8-1,-2 0-1,1 1 1,-1 4-6,2-9 3,-3-2-3,3-4-4,-3 0 6,4 1-4,-4-3 3,3-2 0,-1 2-1,4-4 9,-2 2 20,4-5 11,7-4 4,6-3-1,6-4-4,11-13-1,6-3-3,20-22-1,0 3-6,2-2-8,4-5 1,0 6-1,4 2-2,-2 5-7,0-9 1,-2 8 0,3 4 2,-4 0-3,-2 4-4,-4 1-1,0 0 3,-20 14-5,3-4-2,-2 0-6,-1 2 0,-3-2 5,-4 5-3,-9 3-1,10-5 3,-12 7-2,-3-1 0,-2-1 0,-4 4-1,-5 1 1,0-1 1,-3 7-4,1-1-2,-3-2 2,0 2 0,-2 1-3,0 1-4,0 0-3,-4 2-21,3-3-17,-3 3-43,0 0-36,0 0-40,0 0-58,-21 10-16,3 6-196,-8 0-469,-8 5 208</inkml:trace>
  <inkml:trace contextRef="#ctx0" brushRef="#br0" timeOffset="1215.6163">6603 15424 3,'-5'-11'236,"3"3"-9,-3 1-21,4 2-17,-1-1-20,2 2-20,0 4-15,0 0-19,0 0-6,0 0-13,-4 15-9,4-4-8,0 6-9,-1 6-8,1 8-3,0-1-5,-3 3-5,1 1-3,0 1-9,-1-3-3,2 2-3,-1 0-6,-1-1 0,5 2-4,-5-6-1,3-1-2,0-3 2,0 1 0,0-6-4,0-2 1,0 1 0,0-3-6,0-3-1,0-1 1,1-3 1,1 0-2,-1-2 4,1-3-1,-2 0 3,1 1 5,1-3 14,0 1 15,-2-3 18,6 4 5,-2-4 4,3-2 18,3-4-11,4-3-7,7-9-14,3-2 19,9-9-20,3-4-1,5-2-6,14-20 2,5 2-8,1 2-7,0 3-1,4-1-6,6 3-2,-3 0 0,2 0-7,2 2-6,3 3 3,0 1-1,-1 3-11,-2-1 18,1 1-18,-1 2 4,0 0-4,-7 0-1,0 2 1,-2 4-2,-21 7-2,3 1-1,-2-1 3,-3-1 12,-2 4-17,-12 5 1,0 2-1,-4 0-2,-3 4 4,-7 3-6,-3-1 6,1 3-1,-3-1 0,-2 1 11,-2 1-12,2-1 1,-2 3-1,1-3-7,-1 1 7,-3 2-2,3-1 9,-3 1-8,0 0-2,5-1-2,-5 1 0,0 0 4,0 0-3,3-3 9,-3 3-11,0 0-1,0 0-2,0 0 4,0 0-2,0 0-5,0 0-3,0 0-4,0 0 0,0 0-3,0 0-12,0 0-11,0 0-13,0 0-11,0 0-17,0 0-12,0 0-14,0 7-12,0-7-20,0 0-27,-8 7-32,1 0-16,-6-1-21,-1 3-170,-11 4-440,1 3 196</inkml:trace>
  <inkml:trace contextRef="#ctx0" brushRef="#br0" timeOffset="2295.9554">6475 15695 153,'0'-12'190,"0"0"-10,0 3-15,0-3-9,0 7 5,0-3-6,0 3-9,0 1-9,0-1-11,0 2-11,0 3-13,0 0-10,0-6-6,0 6-12,0 0-8,0 0-6,0 0-8,0 0-7,-3 14-2,1 3 0,2-1-10,-1 3 0,-1 5-11,1 3 4,2 0-2,-2 2-3,1-1-5,-3 0-2,3-2-1,-1 3 5,-1-1-3,1 0-4,1-1-1,0-4 0,-2-3-3,1-1 3,1 0-2,0-4-2,0 3 2,0-7-2,0-1 0,0 1 0,0-2-3,1-4 4,1 2-4,-2-2 0,0 2 1,0-2-2,1-1 3,1-1 2,-2 2 3,0-5 10,3 2 11,-3-2 19,5 0 6,-5 0 4,14-7 15,-1 0-13,10-5-1,2-5-1,12-7-4,1-3-7,1 0 2,8 0-7,17-16 0,-1 3-3,1-2-3,3 1-5,1-1-5,1 1 2,2 4-1,-4 1-4,2 6-5,-2-2 1,-1 3-8,-1 2 6,-20 6-2,21-6-2,-18 10 3,0 0-6,16-10 5,-20 11-9,-3-1 2,-3 2-2,1 1 2,-3 1-4,-8-1 3,1 1-3,-5 2 3,0-1-2,-1 2-2,-5-3 7,-1 8-6,-4-2-3,-2-1 0,-1 5 14,-3-3 6,-2 5 15,0-3 2,0 1-4,-2 1 15,-3 2-25,6-2 3,-6 2 2,5-5-7,-5 5 4,3-1-5,-3 1-4,0 0-7,0 0 4,0 0-3,4-3 2,-4 3-8,0 0 6,0 0-15,0 0 12,0 0-5,6-2-5,-6 2-2,0 0 14,0 0-10,0 0 0,0 0-3,0 0 1,0 0 1,0 0 6,0 0-10,0 0 4,0 0 8,0 0-7,0 0-1,0 0 0,0 0 2,0 0 4,0 0-5,0 0-4,0 0 5,0 0-2,0 0-3,0 0 3,0 0-3,0 0 2,0 0-2,0 0-1,0 0 2,0 0-2,0 0 2,0 0-3,0 0 2,0 0 7,0 0-10,0 0 3,0 0 4,0 0 1,0 0 0,0 0 1,0 0-6,0 0 5,0 0-3,0 0 0,0 0-2,0 0 0,0 0-1,0 0-1,0 0 4,0 0 8,0 0-12,0 0 4,0 0-3,0 0 5,0 0-4,0 0 2,0 0 4,0 0-11,0 0 4,0 0-1,0 0 4,0 0 5,0 0 2,0 0-5,0 0 1,0 0-3,0 0-2,0 0 0,0 0 1,0 0 1,0 0 5,0 0-8,0 0 0,0 0 0,0 0 4,0 0 3,0 0-2,0 0-3,0 0 4,0 0 17,0 0-23,0 0 0,0 0 0,0 0 3,0 0-5,0 0-1,0 0 6,0 0 1,0 0 0,0 0 5,0 0-13,0 0-7,0 0-9,0 0-20,0 0-27,0 0-26,0 0-28,0 0-30,0 0-27,0 0-30,0 0-39,0 0-29,0 0-217,0 0-538,0 0 238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03T04:47:36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15710 5395 137,'0'0'136,"0"-5"-15,0 5-15,0 0-5,0 0-13,-4 23-8,-2 2-8,0 5-4,-5 16-3,0 6-10,-4 4 12,-5 25-8,6-26-4,-6 23-4,5-26 1,-2 4-5,1 2-8,2-5-2,0-3-1,2-5-3,0-13-7,4-2 3,-1-4 1,-1-3-10,5-6 1,-1 0-2,-1-3-4,3-3-18,1-5-28,-1-3-38,1 2-33,0-5-38,3 0-80,-7-6-239,6-1 106</inkml:trace>
  <inkml:trace contextRef="#ctx0" brushRef="#br0" timeOffset="2225.6773">15658 5557 127,'0'0'132,"2"-4"-6,-2 4 1,0 0-12,0 0 1,0 0-11,0 0-2,0 0-7,0 0-8,0 0-5,0 0-6,0 0 0,0 0-7,0 0-2,0 0-6,0 0 1,0 0-2,0 0-6,0 0 1,0 0 2,2-3-3,-2 3-4,0 0 2,0 0 1,4-2 11,-4 2 0,10 0-2,-5-1-7,0-1-4,4 2-4,-1 0-6,2 0-4,0-3-1,4 3-5,-1 0-2,2 0-1,-2 3-1,9-3-2,1 0 2,2-4-3,0 4-3,2 0-2,3 0-1,8-1 0,0 2-2,-7-1 0,7 4-3,3-4-4,-2 2 7,-1-2-6,3 3-2,-3-1-2,0-1 3,0 0 1,-8 4-4,12-3 1,-11 0-4,9 2 3,0-2 6,1-2-8,-3 0 1,5 0 0,-3 1-1,4-5-1,0 1 1,-1 2 0,1 0-4,-2-1 8,1-3-5,0 4-2,1-3 3,0 0 0,-1 1 0,-2 2-1,1-2 1,0 2-3,-2-1 0,-1 0-2,2 1 2,-1-1 0,-1-3-1,2 1 0,0 3 1,-1 0-1,0-2 0,-2 1 1,0 4 2,3-4-3,1-1 1,-1 2 0,7-2-2,-6 2 2,3-1-1,-1 4-1,7-2 3,16 1-1,-23-2-3,5-1 2,-3 2 0,1 2 0,5-1-1,15 5 2,-17-5 0,19-4-1,-21 6 2,21-1-3,-19 0 1,21 0-1,-2 2-2,-21 0 2,24-4-2,-5 5 3,-17 0-2,26-2 4,-7 3-1,4 0 0,-4 3-1,0 0 2,-4-1-5,4-1 4,0 0-4,-22-3 3,23 4 1,-2 1 0,-20-6 3,26 6-2,-3-3-3,-21-1 0,21 4-3,-4-3 3,1 2 0,-20-2 3,22-3 0,-19-1-2,22 2 1,-6 3-2,0-4 3,-18 0-1,20 1-3,-18 1 4,15 1-4,-18-5 0,2 6 3,20-1 0,-21-3 0,1 1-1,17 1 1,-19 0-1,-1-3-2,0 3 2,4-4 0,-3 3-2,1 0 3,-1-4-5,0 3 5,1-2-1,1 0-1,-1 2 3,-3-2 2,3-2-4,-2 1-2,3-1 3,-3 3 2,1-2-4,-1-1 0,-1 0 1,-1-1-3,-1 1 6,1 1-2,0 0 4,-1-1-2,-2 1 0,3-3-1,0 3 3,0 0-4,-4-4 3,2 4-1,-1-4-3,-3 0 1,1 4-1,-11-2 1,11 2 1,-11-2 1,9 0-2,-10 0 3,2-2-3,9 6 2,-10-5-4,11-1 3,-3 0 4,-6 1-12,10-2-1,-13 3-4,10-5 5,1 6 1,-9 0-1,0-5-1,-2 5 4,11-2-3,-12 1 0,1-3 2,-2 2 1,-3-1-1,-1 1-1,-5 1 2,-2 2 2,-1-1-3,-4-1 4,0 2-2,-3-2 3,-2 2 18,1 0 6,-2-1 11,-4 1-3,6-3 3,-6 3-6,4 0 0,-4 0-2,0 0-5,0 0 0,7 0-1,-7 0-1,0 0-7,0 0-1,0 0 0,6 1-2,-6-1-4,0 0-5,0 0 0,0 5 7,0-5-7,0 0-2,-3 7 1,2-2-8,-4 4 11,1 3-5,0 3 1,-2 4 2,1-2 1,-5 8-1,0 2-1,0 2-3,0-1 5,3 1 0,-3 3-2,1 0 1,-3 11 8,2-12-10,2 3 1,-2-2 1,2-2-2,1 0 0,1 0 2,-1 1 2,0 0-3,1-2 1,1-2-3,-1 1 1,0-2-1,2-1 3,1-5 0,0-3-2,1 0 3,0-1-1,-2-4 1,4 3-2,-1-5 0,-1 0-4,1 1 4,-1-1-1,2-3 2,0 1-5,0-3 4,0-1 13,0-1-9,0 2-4,0-3 1,0-2-2,0 5 6,0-5-2,0 4-1,0-4 1,0 0 3,0 4-3,0-4 3,0 0 0,0 0 3,0 0 5,-4 3-2,4-3-5,0 0 9,-4 1-5,4-1-1,0 0-5,-10 0-1,0 2 2,3-2 0,-7 1-2,-1 0 0,-1 0-4,-1 1 4,-3 0 2,-2-1-8,-1 3 14,-2-1-13,1 0 2,-1-1 1,-2 1-3,0-1-1,-1 2 1,-10 1 6,7-2-7,1 1 10,2 1-11,-12-2 1,1 2 0,1-1 0,-1 1-1,1 0 2,-3 2-3,2-4 3,-4 3 5,2 1-5,-1-3-7,1-2 8,3 3 2,-4 2-7,-3-4 7,6 2 1,-4-3-3,1 1-2,-3-2-5,3 2 11,-2 3-5,-1-8-2,1 5 5,-1-2-8,4 0 7,-1 0-5,-2 2 3,-1-1-4,7 0 15,-7 2-9,0-1-2,0-3-2,4 2 0,-7 1-3,5-3 1,-4 3 3,2-1 18,0 0-24,2 3 8,-4-2-2,-1-3-6,3 2 5,-1-1 1,-1 3-3,1-2 21,-2-1-19,-3 3-2,3-4 2,2 2 2,-22-4-1,24 2 0,-3 0 2,0 0-4,-1 0 2,3 3-8,-4-4 5,-2 2 3,3-1 2,0-1 1,0 2-6,-1-1 0,1 4 4,-1-3-1,-22-1 0,26-1 1,0 0 1,-7 1-2,-15 0-2,24 1 0,-2-3 3,-3 2-2,2-2 2,-2 1-1,-3 1-3,1 0 3,0 0 1,-19 1 0,22-1-2,1-1 6,-3-1-5,-2 0 0,2-1-5,0 2 4,-1-2 3,3 0-5,-3 0 2,2 1-3,-1-1 13,-20 0-9,25 0 2,-1-1-3,-1 0-2,-2 2 3,4-3 2,-2 1 1,-1 0-3,-1 2 0,3-1 0,-1-2-1,2 2-1,-2 0 2,1 1 0,0-1-3,-2 1 5,5-4-4,-5 5 2,2-2-1,0-2-1,3 8-3,-2-10 7,2 4-4,-2 0 4,2-1-1,-2 0-2,2 1 1,-1 0-2,0 0 2,0 1-3,0-2 8,1 1-3,-2-2-4,2 1-5,1-2 7,0 1-5,2 1 9,0-1-2,-4-2 0,3 2-4,1 2 6,-1-2-2,0 1 6,-1 0-8,-1 0 2,4-3-2,-3 2-4,0 2 7,3-3 0,-3 2-6,2-3 3,-2 3-1,2-1 0,-1 0 6,2 1-10,7-1 2,-5 1 3,-4-3-1,11 3-3,-11-1 0,1-4 5,9 4 1,-11-2 0,10 0-2,-7-1-2,9 5 2,1-5 0,-10 0-3,9 3 14,1-2-2,0 4-7,-2-4 0,4 0-6,-1 1 19,0 1-14,3 1-3,-1 0 0,1 0 6,1 0-2,2-1-3,6 1 6,-8 0 3,9 3-11,-3-2 3,6-1 1,-5 1 1,2 1-2,0-1 0,2 1 0,2-1 3,-2 3-3,3-1 0,-3 0 12,3-2-12,-1 2 2,0 1 1,1-3 0,-1 0-5,1 3 6,0 0-11,2-2 10,1 2 4,6 0 12,-8-2-5,8 2 2,-6 0 11,6 0-8,-5 0-9,5 0 15,0 0-12,-4-3-3,4 3 0,0 0 2,-5-3 2,5 3-6,0 0-2,0 0 9,0 0-12,0 0-10,0 0 3,0 0-19,-3-1-28,3 1-25,0 0-35,0 0-40,0 0-45,0 0-45,0 0-35,0-6-244,0 6-562,8-7 248</inkml:trace>
  <inkml:trace contextRef="#ctx0" brushRef="#br0" timeOffset="2965.4887">16239 6025 187,'11'-9'198,"-4"0"-5,1 1-13,1-4-6,-2 0-11,0-2-10,0-1-3,-3 5-7,-1-6-14,1 0-4,-3 5-12,-1 0-14,0-1-6,-4-1-9,1 3-7,-1-2-4,-4-2-14,1 4-1,-2 2-9,-2 1-4,0 0-5,0 4-4,-1 1 1,-2 3-6,1 3-5,-1 3-5,7-1 0,-3 5-1,-1 0-7,4 5 3,-3-2-3,5 3-5,2-2 2,-1 2 1,2 0 0,3-1-1,1 3-3,1 1 1,0-3-5,6 6 4,-3-4-5,0 0 3,2 3 2,0 2-1,-5-7-1,4 3 1,-4-4-1,0 2-1,-1-2 2,-2-2 0,-2 2 1,-1-5 2,-4 4 2,-1-1-6,-2-1 4,-3 0-1,-1-3 3,0 1-3,-1-5 5,-1-1-2,2 1 8,1-5 7,-1-1 2,3-1 3,4-2-3,-1-4-3,0 0-3,3-4 2,2-1-3,3-4-6,0-2-4,7-1 3,4-5-4,-4 7-4,3 1 1,4-4-4,0 1-3,2 4-7,-4 3-12,6-1-23,-3 4-13,8 1-24,-1-1-21,-1 6-35,6-4-20,0 2-17,-1 3-16,0 0-12,-1 1-6,3 1-123,-4 0-355,0 1 157</inkml:trace>
  <inkml:trace contextRef="#ctx0" brushRef="#br0" timeOffset="3357.4122">16512 6046 669,'15'-1'-31,"-4"-1"23,0 0 36,-3-1 23,-3 1 26,2-2 11,-1-2 8,-2 4 13,3-3 3,-4 0-1,2 0-1,-2-1 4,2 0-7,3 0-3,-3-2-5,3 2-4,0-1 1,-2-2-5,2 0-2,2-2-6,-1 2-2,-1-1 5,-1 1-4,3-4-2,0 1 1,-6 3 0,6-4 2,-6 1-4,2 1-3,-2 3-6,0-3 1,-1 0-7,-3 0-10,2 1 1,-4 0-9,1 4-2,-2-3-8,-1 4 0,-5-3-4,2 4-1,-3 4-12,3-2-1,-7 7 0,0 0-4,1 4-1,-2 3-5,5 2-2,-4 4-3,6-1 3,2 2-2,2 0-1,1 6-7,3 1 8,0-7-6,3 5 5,-1-6 0,3 7 1,-1-7-2,0 2-2,-1-2-1,-1 0 2,0 1-4,0-2 4,-4 0 0,0-5 0,-3 5-1,-3-2 5,-1-1-3,-2-2-1,-2-2 2,-1 0 4,0-5-5,0-1-3,2-2-3,-1-4 8,4-2 3,0-1-15,0-10-10,2 5-10,2-4-1,3-7 6,3 2-4,-1 3-7,6-10-7,-1 9-13,4 0-16,5-2-23,0-1-7,3 4-17,0 3-16,3-3-29,0 5-19,3-1-29,1-2-187,0-1-429,3 3 190</inkml:trace>
  <inkml:trace contextRef="#ctx0" brushRef="#br0" timeOffset="3605.6092">17248 5620 138,'4'-3'230,"-2"1"-21,-2 2-19,0 0-20,6 6-15,-6 7-16,0 12-10,-2 2-11,-2 6-11,-2 1-7,-5 12-6,-2 3-8,1-2-6,-4-5-2,2 6-7,0-4-6,1 2 1,4-13 0,0-1-4,1 2-4,0-4-9,3 0 2,-4-3-6,4 2-7,-1-5-2,3 3-3,-1-2-5,0-7 0,3-2-4,-2-3-3,3-1-12,1-1-12,2-2-38,-2 3-33,4-3-35,2-1-26,2-6-31,8-1-44,3-2-130,3-4-367,2-2 163</inkml:trace>
  <inkml:trace contextRef="#ctx0" brushRef="#br0" timeOffset="3990.2725">18047 5910 98,'-13'-5'261,"2"3"-15,4-1-18,-3 3-23,7-1-21,-4-1-13,3 1-14,4 1-18,-6-3-13,6 3-13,0 0-6,0 0-15,0 0-9,18 12-4,-3-7-6,7 0-8,4 0-5,-1-3-6,2 1-5,-2-2-6,-1-1-4,-1 1 0,-5-1-5,-4 0 0,-1 0-1,-5 2 4,-3-2 2,0 0 5,1 2 1,-2-2-3,-4 0-7,4 1-4,-2 3 3,-2 2-3,-2 1-1,-2 5-2,-3 5 0,-1 2-5,-1 5-1,-1 0-1,0-2 0,0 0 0,3-5-4,2 0-3,-2 0-2,1-3-5,3 2-19,-1-4-42,1-1-38,0 1-40,-1 0-41,1-3-30,3-1-28,0-3-186,0 2-450,6-4 199</inkml:trace>
  <inkml:trace contextRef="#ctx0" brushRef="#br0" timeOffset="4315.1043">18502 5961 271,'-3'-5'261,"3"5"-25,0-5-22,3 3-21,-3 2-20,0 0-12,-3-5-23,3 5-13,7-2-12,-7 2-8,13 2-10,-3 0-10,5-2-6,1 1-6,6 1-9,-2-2-6,1 2-5,-4-4 2,-3 2 2,2 0-3,-1 0-1,-8 0 12,4 0-7,-4 0 0,-1 0-2,0 0-1,-2 0-3,-4 0-7,7 2-6,-7-2-1,3 2-5,-2 1-2,-1 2-5,-3 7 1,1 1-1,-5 5-1,-1 4-1,1 2-6,-4-3 5,3 4-4,2-7-4,-1 0 7,1 2-8,-4 2-5,6-4 1,-3-2-3,0 1 0,0-4-1,4-2-42,-2 1-44,0-2-47,1-1-50,3 1-41,-1-1-35,2-1-187,2-3-474,-1 0 209</inkml:trace>
  <inkml:trace contextRef="#ctx0" brushRef="#br0" timeOffset="4609.1346">19215 5704 127,'4'-12'306,"-1"2"-3,0 1-18,-1 4-20,0 0-28,-1-1-20,1 1-25,-1 2-14,-1 0-27,0 3-15,0 0-13,0 0-16,0 0-9,-3 15-10,2 4-4,-5 5-8,0 6-8,-4 3-9,-1 16 0,-3 1-5,-1 1-6,-1 3-9,-1 1 3,-4 24-2,4-27-7,4 1 4,-9 26 0,9-27-6,1 1-2,-1-4-3,-1 3 5,3-5-8,-2 0 14,3-14-14,0-1-5,-1 0 3,3-3-2,-2-2-11,-1-3 0,3-7-32,1-2-49,0 0-54,-2-3-56,4-3-68,-2-2-267,3-5-561,-2-1 249</inkml:trace>
  <inkml:trace contextRef="#ctx0" brushRef="#br0" timeOffset="5185.7586">19872 6097 229,'3'-16'237,"-3"5"-8,0-1-12,-1 3-10,-1 1-12,0 1-19,0 2-18,-3 1-16,-4 3-12,-1 3-15,-9 10-12,-4 5-3,-8 10-16,1 7-8,2 3-6,3-2-4,8-6-9,0 0-3,6 0-5,2 0-6,2 0-2,3-3-1,4 2-8,0-4 0,7 1-4,0-5-2,0-5-4,6 0 3,0-3-3,3 1 1,-1-4-4,0-4 0,-1-3 4,-1 0 2,2-6 9,-5 0 16,0 0 10,-3-4 7,0-1 0,-3 0 7,-1 0-13,-3-2 9,-4-4-15,-2 4-3,-5-1-4,-8 1-2,-1 2-11,-2 5-8,1 1 0,0 5-1,4 0-7,2-1-8,-1 4-20,6 0-43,1-1-26,2 2-22,2 2-29,1-2-28,4-1-27,4 2-36,3-3-39,0 2-201,6-2-497,8 2 220</inkml:trace>
  <inkml:trace contextRef="#ctx0" brushRef="#br0" timeOffset="5529.3032">20333 6097 261,'-4'-3'262,"-5"-2"-31,-2 3-20,0 6-21,-5 1-14,-3 3-18,-1 8-10,0 1-15,3 3-12,-2 1-9,2 4-7,5 1-9,1 4-14,1-2-7,6-3-9,1 4 0,3-3-10,3 0-4,1-8-7,2-1-1,1 0-5,1-5 0,1 1-6,-1-6-5,-2 2 3,1-4 9,1-1 17,-3-4 18,2 0 11,1-2 3,-1-3-1,2-4-5,0-3-7,1 1 1,-3-5-7,-1 3-7,1-3-4,-3-1-2,-1 2-2,1 1-6,-4 2-1,0 0-4,-4-2-8,1 4-6,-4 0-4,-3-2 2,-4 4-8,2 1 2,-4 2-9,1 1-28,-1 2-36,-1-1-31,3 1-42,6 2-53,-1 0-50,5 2-47,1 0-260,3-2-578,0 0 256</inkml:trace>
  <inkml:trace contextRef="#ctx0" brushRef="#br0" timeOffset="6014.306">21329 5939 244,'1'-10'272,"1"1"-15,-1 4-23,1 0-23,-2 2-23,0 3-21,0 0-12,-5 17-12,0 6-18,-4 8-12,-5 12-9,0 7-4,1-1-11,-5 2-8,-2-2-5,3 3-8,-1-4-7,2-1-2,0-3-7,3-12 2,0 1-11,2-4-6,0 0-6,-2-4 1,3-3-2,0 0-6,-1-8-2,4 1 0,-3-2-2,5-4-3,-1 0-3,2-1-15,0-3-35,0 1-30,3-4-36,0 0-35,1-2-53,0 0-28,13-7-182,-5-1-432,6-2 191</inkml:trace>
  <inkml:trace contextRef="#ctx0" brushRef="#br0" timeOffset="6307.7191">21489 6263 45,'5'-12'254,"-3"0"-4,1 2-8,-3 1-16,-1 1-16,-2-1-20,0 5-20,-1 0-16,-2 0-20,-1 1-11,-1 3-12,-2 0-12,4 3-6,-5 1-12,4 1-8,-3 3-5,3 1-4,4-1-9,-1 4-3,1 0-6,3 5-2,3-1-7,4 0-3,0 1 0,3-1-6,0 1-3,3 2 3,-4-4-9,3-2 1,-2 1 3,-2-1-9,-2-4 1,-3 0-5,2 0 2,-3-1-1,0-3 2,-1 7 5,-3-4-1,-2 1 0,-2 0 0,-7 3-2,1-3 0,-8 2 3,2-4-7,-2 0-8,-3-3-17,7-1-42,-4-1-46,3-2-51,4-1-55,-1-3-43,3-1-158,-2-2-444,6-2 197</inkml:trace>
  <inkml:trace contextRef="#ctx0" brushRef="#br0" timeOffset="6442.5813">21484 6220 11,'25'-12'197,"3"2"-18,-1 0-25,1-1-11,2 4-16,6-6-25,-9 8-52,1-2-45,2 3-48,-5-1-43,-1 0-55,-3 2-151,-5 0 68</inkml:trace>
  <inkml:trace contextRef="#ctx0" brushRef="#br0" timeOffset="6697.7532">21967 6111 18,'0'0'275,"0"0"-15,0 0-19,1-5-27,-1 5-20,0 0-17,0 0-18,-11 5-18,3 2-14,-4 3-8,1 0-9,1 2-9,0 2-10,0-1-6,4 3-10,1 0-4,2 1-7,3 0-2,3 3-11,0-2-5,4-1-2,4 6-5,2-3-1,4-1 1,-3-2-6,4 0-3,-8-3-6,3-6 1,-3 4 0,-2-4-5,-1-1-1,-4-2-3,2-1 0,-3 1 2,-1-2-1,-2 2 1,-3 0-1,-5 2 0,-5-3-3,-7 1-3,-3-1 4,-1 0-8,-2-3-6,3-1-23,-4 0-39,5-1-35,-2-3-49,5 0-39,-1-5-43,0 3-182,7-5-441,1 1 195</inkml:trace>
  <inkml:trace contextRef="#ctx0" brushRef="#br0" timeOffset="6848.8205">21999 6103 18,'20'-10'222,"5"1"-22,-5 2-15,8 1-20,-5-3-21,-1 2-16,2 2-25,0-2-44,0 0-42,0 0-51,-3 2-44,-7-2-111,9-1-203,-2 1 90</inkml:trace>
  <inkml:trace contextRef="#ctx0" brushRef="#br0" timeOffset="7088.2776">22516 5785 2,'2'-3'300,"-1"0"-25,-1 3-27,0-3-27,0 3-22,0 0-21,0 0-20,0 0-14,0 25-15,-4-1-13,-2 5-9,0 3-14,-4 13-1,-3 2-15,-3 4-1,2-6-9,-3 6-2,0-5-8,-1 0-4,0-3 0,-1 1 2,1-3-8,7-9 3,-2-3 2,0 1-3,2-2-10,3 1 0,-1-5-6,2 1-4,0-3-2,0-4 3,4 0-3,-1-1-6,4-1-26,0-3-42,0-1-58,3 0-70,1-4-63,3-2-202,0-2-477,3-4 212</inkml:trace>
  <inkml:trace contextRef="#ctx0" brushRef="#br0" timeOffset="7425.7063">22613 6327 36,'3'-8'304,"0"-4"-14,2 0-18,0 4-24,1-4-23,3 0-18,3 2-24,1-1-14,2 3-17,3-2-16,3 3-10,-1 3-13,-4 3-12,-1-1-8,-2 4-6,-2 1-16,0 2-4,-2 2-8,-1 0-10,-4 5-2,-2 0-2,-2 5-6,-4 0-5,-6 6 3,-5 0-10,-4 2-1,-4-4-3,-1-2-1,-1-1-1,5-1 1,-1-3-6,4-1 0,3-4-3,6-4-2,0 2 0,3-5-2,0 1 0,2 0-6,0-2 4,3-1-2,-2 5 0,2-5 3,7 3-2,2-2 1,1 2-2,5-3 0,-1 1-1,7 0-2,3-1-3,-3-1 1,2-2-10,1 1-20,0-1-43,0-2-40,0 0-50,1-3-40,2 0-39,-2-2-198,2 0-477,-5-3 212</inkml:trace>
  <inkml:trace contextRef="#ctx0" brushRef="#br0" timeOffset="7691.8364">23070 6363 729,'11'-13'34,"-1"1"29,0-2 21,-6 4 16,2 0 27,-1 3 31,-2 1 11,0 2-1,-2-2-12,2 3-14,-3 3-18,0-3-13,0 3-13,0 0-3,-13 10-15,6-2-4,-1 3-10,-2 5-3,3 0-7,-3 1-3,7-3-2,-5 3-12,2 0-1,5 2-4,1-7 2,0 1-2,1-1-2,2 1 5,3-4 7,-1 0 12,1-2 18,1 1 13,4-6 4,-1 0 6,3-5 22,0 2-26,2-4-3,-1-3-3,0-1 2,7-5-3,-8 4 9,-2-6-14,3-3-5,-4 5-6,-3-2-4,0-1-4,-1 2-5,-2-3-3,-4 3-3,-1-3-11,-2 1-6,-3 2-11,-5-1-12,0 1-12,-5 1-26,-5 2-49,0 7-32,-2 0-38,-2 5-53,-3 6-57,1 0-52,-11 8-304,10-1-661,0 4 294</inkml:trace>
  <inkml:trace contextRef="#ctx0" brushRef="#br0" timeOffset="8433.5929">15955 6782 239,'2'-3'236,"1"1"-16,-3 2-14,2-3-25,-2 3-11,2-4-24,-2 4-11,0 0-10,-2 19-15,-3-3-5,-1 11-6,-2 2-8,-2 3-9,0 2-8,-6 9-5,5-10-5,0-1-5,-1-1-4,1 1-7,1-1-4,-1-3-2,0-1-7,-1-1-1,3-5-4,-2-2-1,0 5-4,3-11-1,1 4-6,0-4 0,0 1-5,0-6-34,0 0-39,3-1-36,-2-1-35,5-2-39,-2-1-57,0-2-127,3-1-383,0 0 170</inkml:trace>
  <inkml:trace contextRef="#ctx0" brushRef="#br0" timeOffset="9208.4908">15955 6771 66,'0'0'150,"2"-2"-11,-2 2-7,0 0-17,0 0-8,0 0-12,0 0-10,0 0-6,0 0-8,-10 10-11,2-3 1,-2 2-1,-9 7-2,1 1 2,-1-2-7,-2 3 4,2-1-2,-2-2 11,2 2 3,-2 0 4,4-6-1,-4 4-1,7-5-3,0-1-3,3 1-8,2-4-1,1 0-7,2 0-3,-1-2-5,2-2-2,0 2 6,2-1-3,2-3 3,-2 3-2,3-3 1,-4 1-1,4-1 3,0 0 5,0 0 6,0 0 0,0 0 3,0 0 1,5-11-5,-2 7 0,5-3-5,-3-4-13,2 4 7,0-7-5,2 1 0,-1-1-6,1 0 1,-1 4-5,0-4-1,2-1-2,0 2-4,-4-2-3,4-1-1,-2 2 4,2 2-7,-3-1 5,0 6 1,-3-4 3,3 3 3,-2 0 2,0 3 0,0 0-1,-3-1-4,1 1 8,1 2-5,0 0 3,-3-1 0,1 0-1,0 1-7,1 2 8,-3 1-16,2-3 3,-2 3-6,0 0 0,0 0-4,3-2 8,-3 2-8,0 0-5,0 0-1,0 0 2,0 0-4,7 6 5,-3-2-3,2 4-3,-2 0 3,7 4 0,-1-1-4,0 2 0,7 7 7,-1-3 1,2 1 0,0 2 0,1-2 0,-1-3-2,3 2-3,-4 1 5,4-5-5,0 0 1,-1-1 4,-6-5-3,6 7-2,-6-5 0,-1-2 4,-2 1-6,-1-3 1,-2-2 0,-4 1 5,2-2-2,-2 1 1,0-3-2,-1 1 0,0 2-4,-3-3 7,4 2 11,-4-2-13,3 2-3,-3-2 0,7 3 5,-7-3-1,0 0-4,0 2 3,0-2 0,0 0-1,0 0 2,0 0 0,0 0-4,0 0 6,0 0-3,0 0-1,0 0 4,0 0-2,0 0 4,0 0 3,0 0-7,4 0 0,-4 0 3,0 0 0,0 0-6,0 0 13,0 0 0,0 0-13,0 0-1,0 0-10,0 0-9,0 0-25,0 0-34,0 0-35,0 0-35,0 0-41,0 0-34,-4 7-21,4-7-8,-3 5-20,-1-1-161,1 0-467,-4 4 207</inkml:trace>
  <inkml:trace contextRef="#ctx0" brushRef="#br0" timeOffset="14125.1317">15134 7950 66,'0'0'151,"0"0"-14,-5 12-6,0-2-20,0 7-11,-1 8-3,-2 0-8,-1 2-5,-1-1-3,3-1-5,-3-1 0,0 0 1,2-2-2,2-3-5,-1-1 2,0-4 3,5-1 1,-3-1 6,0-1 4,0-2-7,1 0 2,1 0-4,1-4 1,-3 2-2,4-2 2,0-3 0,-1 2 0,2 0 2,-3-1 3,3-3 8,0 0 7,-3 4 10,3-4 13,0 0-12,0 0-10,0 0-6,0 0-8,0 0-9,3-17-3,-3 9-8,3-9-6,-1-2-6,0-1-12,3 1-3,-2-9-4,3 0 3,1 0-6,1-1 1,-1 2-5,1-2-3,0 0 0,-1 4-2,3-1-5,0 3-3,-3 0-3,7 2 1,-4 1-3,0 6 9,1 1-12,-1-1-6,4 4 4,6-2 1,-2-2-2,1 5-2,3 2 3,-1 1 1,-7 3-7,2 1 6,-1 2-14,2 0-27,-3 1-27,-4 2-36,1-1-37,-1 3-43,-3 1-29,0 0-35,0 0-34,-4 2-204,0-1-523,-3 1 232</inkml:trace>
  <inkml:trace contextRef="#ctx0" brushRef="#br0" timeOffset="14515.8209">15062 8107 136,'0'0'200,"0"0"-10,0 0-13,0 0-8,17-9-2,-10 3-7,7 0-5,-1-2-3,3 0-7,-1 2-9,1-1-1,3-1-10,0 5-10,-5-1-7,1 1-9,-1 1-10,0 0-9,0 6-3,-1-2-12,-2 6-6,-2-3-2,-1 2-4,-2 3-5,2 5 0,-2 2-6,-2 2-5,0-1 1,-1 7-1,0-8-8,-2 0 0,-2 2 0,0-6-7,1-2 1,-2-3-1,2-1 2,0-1 18,0-2 26,-2-1 16,2-3 10,0 0-4,0 0-1,0 0-9,0 0-13,0-20-8,2 4-5,1 0-1,1-5-6,3-2-7,2-3-6,3 3 3,1 1-7,-2 1-4,6 0-1,-1 5-2,1-4-7,1 7 0,-4 4-3,2 2-7,-1 0 0,1 4-1,-4 0 0,2 1 0,-4 3-10,0 0-14,-2 1-29,1 2-37,-2 3-44,0 0-46,-3 2-42,0-1-49,0 1-42,-2 2-216,1 0-567,0-4 252</inkml:trace>
  <inkml:trace contextRef="#ctx0" brushRef="#br0" timeOffset="15136.1328">15751 8075 93,'0'-4'262,"0"4"-3,-1-4-13,1 4-24,-5-3-20,5 3-23,-4 0-17,-4 2-15,-1 1-17,2 3-12,-7 4-12,4 3-10,-4 0-9,3 1-9,1-3-2,2 6-6,-1-5-11,6 0-4,-2 2-8,3-2-5,2-1 0,0 0-8,3-2 0,1-1-1,1 1-5,2-3-2,1 0-3,-1-1 2,4 1-3,-3-4-1,3 1-3,-3-2-4,2-1-1,-2-1-3,2-2 2,-3 1 2,-4-2-7,3 1 2,-1-2 3,0-4 2,-2 1 1,-1-2-1,-2 1-1,0 1 1,0-4 4,-2 0-1,2 0-5,-2 0 0,1 0-2,-1 1 4,1 0 2,1-1-2,1 1 0,1-1-4,3-6-4,4 2 4,1 1 1,2 2-8,0 1 1,9 0-2,-6 4 2,-1 3 0,4 2-1,-5 3 2,4 3-7,-4 1 3,-3 5-2,1 0 8,-4 4-6,0 1 1,-1 1-2,-1 3 1,-5-1-2,2 0 4,-2 0 1,-2-1-4,2 1 2,-1-6 1,-2 1 5,2-2-3,1-3-1,-2 3 0,2-5 5,0 0 9,-3 0 22,3-3 24,0-2 7,-1 3-2,1-3-6,0 0 2,0 0-12,-2-13 6,3 6-16,0-7-5,0 2-1,2-5-5,3 2-9,-1-4 2,1 3-3,4-2 4,0 3-8,1 1 2,3 2-3,-1-1-2,1 5-1,0 0-5,3 3-11,-3 1 7,0 4 1,0 1-2,0 2 2,-4 1-6,0 2 2,-3 4-1,0-1 2,-3 3 6,3 3-11,-4 1 6,-1 2-2,-4-1 7,-1 0-9,0-3 1,-1 2-5,-2 0-1,3-4 3,-2 0 2,1-1-2,0-1-21,1-3-36,0 2-39,2-3-35,-1-1-27,2 1-21,3-3-15,1 0-28,5-3-20,4-4-23,2-1-189,6-4-493,-1-5 218</inkml:trace>
  <inkml:trace contextRef="#ctx0" brushRef="#br0" timeOffset="15334.7618">16423 7980 143,'7'-17'188,"-3"1"9,-2 5 14,0-1 10,1 4-4,-1 0-17,-4 6-23,2-2-18,0 4-14,0 0-13,-11 11-14,4 1-9,-3 6-7,-3 3-11,2 4-7,0 1-10,-2 1-7,3-2-1,-1 3-9,3-4-8,3-4-5,0-2 2,2 0-12,0-1 0,3-1-2,0-4-6,0 1-4,3-4-4,-2-1-18,2-4-28,1 4-20,-2-3-33,2-2-31,4 1-33,0-4-18,1-2-26,1-3-21,-3 0-139,3-3-376,0-1 167</inkml:trace>
  <inkml:trace contextRef="#ctx0" brushRef="#br0" timeOffset="15541.9502">16431 8113 73,'-8'-9'129,"2"3"18,1 3 9,-2-4 15,1 3 12,3 1 3,0-3-12,-1 5-18,4-3-14,0 4-13,0 0-13,7-5-12,0 1-6,7-1-11,2 1-5,-1 1-12,2-1 2,4 1-10,0 0-3,-4 0-8,-2 2-1,1-2-6,-3 0-9,0 3 1,-3 0-3,-2 0-6,0 0-2,-2 0-3,1 0-1,-2-1-3,-5 1-3,8 0-12,-5 1-23,-3-1-22,5 0-19,-5 0-33,0 0-32,7 0-29,-7 0-49,0 0-142,0 0-374,0 0 165</inkml:trace>
  <inkml:trace contextRef="#ctx0" brushRef="#br0" timeOffset="16902.9999">22885 6919 143,'0'-8'166,"3"4"-14,-3 0-7,4-1-14,-4 0 2,0 2-12,0 3-13,3-5-14,-3 5-7,0 0-9,0 0-8,0 0-7,0 0-6,-3 16 2,-4-1-4,3 13 1,-6 0-2,0 3-1,-4 13 5,-3 0 0,3-1-1,-4 1-3,0-3 2,6-10-2,0 1-3,-4-1-3,3-2 1,-2-1 3,5-2-5,-3-2-5,2-2 3,3-6-10,1-1-3,1-5-1,2-1 0,0-2-4,2-3 1,-1 0 8,2 0 2,-2 0 12,3 0 7,-1-2 1,1-2 3,0 0-14,0 0-1,5-17-8,1 3-4,-2-3-3,3-6-7,2 1 2,-2-6-2,1-1-6,-1-2 6,3 2-8,-3-7-6,0 1 5,0 2-6,-3 3-2,2-1 0,-2 2-2,-1 1 3,3 13-7,-5-3 2,2 5 3,-3 4 0,3-1 6,-3 1-5,3 4-2,-2 0 4,-2 3-9,1 2-1,0 0 1,0 0 1,-16 13 0,6-1-2,-4 0 2,0 5-1,1-3 3,-1 3-3,2-5 1,2 0-1,-1-1 0,4-5 3,1 3 2,-3-2-1,5-3-4,0 1-1,1-2 1,0 1 0,-1-2 7,4-2-5,0 5 1,-3-2-1,3-3 3,-3 2 3,3-2-4,0 0 6,0 0 5,0 0 4,0 0-3,0 0-7,12-14 3,-7 5-2,6-2-1,-2 1-1,2-4-1,2-1-3,-1 1 4,1-3-3,4 0 0,-7 3 1,4 0-2,-4 3 0,4-2-1,-4 2 1,-3 4 1,3 2-3,-3-2 2,0 2-6,2 1 4,-1 1 2,-2 3-5,4 0 0,-2 0-4,0 4 3,4 4-2,0 1 2,-2 4 4,7 3-1,-3 3-6,3-1 5,1 5 3,-1-3-2,0 3-3,0-2 11,0-3-6,-2 0 0,0 2-2,-3-7 3,-2-3-5,1 1 8,-5-2-7,1-2 0,-1-1 1,-2-2-1,0-2 0,-1 4 3,0-5 1,0 3-2,-2-2 2,-1-2 0,4 2 3,-4-2-2,2 5 0,-2-5-4,0 0-9,0 2-23,0-2-34,0 0-28,-5 7-32,1-3-35,-3 7-39,-3 0-32,-1 1-36,-10 7-151,1 2-452,-1 3 199</inkml:trace>
  <inkml:trace contextRef="#ctx0" brushRef="#br0" timeOffset="17513.6861">22581 8082 30,'-3'-7'285,"3"1"-15,0 2-9,-1 0-23,-2 0-26,3 0-21,0 4-20,-3-4-18,3 4-16,0 0-18,0 0-7,-7 12-11,4-4-8,-1 7-11,-3 1-9,0-2-6,1 2-4,-1 1-7,3-1-3,-4-2 0,2 1-2,0-1-5,1-2-2,-1-2 7,2 2-8,-2-2-1,2-2 1,1 2-1,0-4 0,1-3 4,-1 2 16,1-1 26,2-1 20,-4-2 27,4-1 20,-3 3 13,3-3-4,0 0 1,0 0-16,0 0-14,-4-12-18,7 1-7,0-2-15,2-4-8,2-10-7,0 0-16,3 1 0,2-1-6,0-2-11,2 6 4,-1-5-11,5 4-2,-1-3-9,0 3-5,1 4 3,1 0-11,0 5 2,-1 0-2,-3 7-3,0 2-3,-2-3-4,4 6-9,-6 0 11,5 3-7,-8 0-4,1 3-12,-2 2-13,0-1-25,-3 4-7,0-4-8,-2 6-16,-4 0-11,-2 3-10,-6 4-21,-3 4-16,-8-1-18,-3 0-8,0-2 4,0-1 4,0 0 16,3-5 12,0 0 20,3-1 7,4-2 10,1-2 7,3-2 14,0-1 3,6 0 10,-3 1 3,4-1 7,-1-2 11,4 4 2,2 0 0,2 2 6,1 1 4,0-1 5,4 3 4,1-1 3,3-1 2,0 6 5,-1-3 1,0-2 2,2-1 3,-2 4 0,0-3-1,0 2 3,-2-2 3,-3-3-1,2 1 4,-1-2 1,-4-2-7,3 4 3,-4-4 0,4 2-1,-4-1-1,1 0-2,0-1-8,-1 1-35,0-1-37,1 0-31,-1-2-24,0 0-19,1-1-20,-4-1-16,14-3-144,-9 1-364,0 1 161</inkml:trace>
  <inkml:trace contextRef="#ctx0" brushRef="#br0" timeOffset="18467.9362">22854 8191 154,'0'-5'209,"0"1"-9,0 4-18,0-4-20,0 0-17,0 4-8,0 0-10,2-4-19,-2 4-5,0 0-9,0 0-2,8 8-7,-4-5 0,2-2 8,2 2 8,5-2 8,-2 3 3,2-3 8,4-1-2,-2 1 4,0-2 7,0 0 0,-2-4 2,-2 2 3,0-2-14,-2 0 4,-1 1-5,2-3-7,-3-1 1,3 3-5,-2-3 0,-5 1-6,4 2-3,-4-1-9,0 1-4,-2 0-4,2 0-7,-3 0-4,0 1-10,0-2-5,-3 4-9,3 2-6,-14 0-2,6 5-9,-8 1 4,-8 4-5,3 1 0,0 3-7,-1 1-6,5-1 1,0 2-3,4-5-5,3 0 2,3-3 6,3 2-4,1 2-10,3-2 2,0 1-5,3 2 4,1-4-3,3-2-4,3 6-11,1-3-17,9-1-7,1-4-37,0 2-29,0-5-21,3 1-9,-1 0-15,2-3-3,1 0-17,-1-3-28,0-4-15,2 4 6,1-5-3,-1-3 16,-2 1 16,2-1 22,-3-1 22,-3-1 4,-1 1 29,-2-2 35,-4 2 32,-4-1 31,0-1 25,1 4 27,-5-2 27,-2 3 10,2-1 6,-5-1 0,1 2-4,-1 0-7,-4-2-2,0 2-4,-1 2-11,-3-3-2,-1 3-9,-4 2-3,-3 2-9,-8 6 1,-1 2-6,2 3-5,-3 4-1,2 2-2,-1 2-4,4 3-2,-1-1-1,4 2-4,1-1 1,7-2-4,-1 5 0,4-4-5,2-5 1,1 2 3,3-5 1,-1 1-1,2-1-1,0-1-2,4-2 0,-1-3 1,2 0 11,2-3-8,2-1-2,4-4-5,3 0 3,0-6 4,4-2-5,-1-2 2,-3-1-4,1-2-2,-1-1 1,0 0 2,-4-2-2,-4 4 3,1 4 0,-3-3 7,-1 5 4,1 1 13,-3 1 5,-1 1-2,-3 3-2,4 0-3,-3 1-13,1 0 3,-2 3 3,0 0-7,0 0-6,-7 13 1,3-5-3,1 5-2,-3-1 5,2-2-4,1 6 8,3-2-8,0 3-9,0-5 7,3 4-2,-3-5 1,3 2-2,1-4 5,3-1-3,-1 1-2,-2-4-3,5 1 7,-2-2-6,5-2 0,-2-2 1,3 0-3,2-5 7,5 0-3,1-7 3,-2 0-3,3 0 2,-2-8-7,-1 1 10,1 2-6,-1-4-8,-5 1 5,-3 4 8,0 1-8,-4 1-3,0 1 1,-3-3 5,-1 8 2,0-1-2,-3 5-4,0-3-7,0 3 5,0 4-2,-7-1-2,7 1 0,-7 8-2,4-2 4,0 5-4,-2-2 6,2 9-4,3-1 1,1 0 1,2 1 0,1 0-8,-1 1 5,-1 1 4,0-4-1,-2 2-5,0-1 1,-1 0-1,1-1 5,-3-2 4,2-3-1,-1 0 2,2-1 0,-2-3 0,1-1-3,1-2 2,1 3 1,1-4-2,1-1 2,6 0-7,6-2-5,0-2-17,10-2-25,1-1-27,1-1-27,1-1-26,10-7-23,-11 7-29,0-1-32,0-4-20,-2 3-24,-3-3-196,0 0-497,-3 0 220</inkml:trace>
  <inkml:trace contextRef="#ctx0" brushRef="#br0" timeOffset="19510.3314">17384 3513 113,'0'0'179,"0"0"-8,0 0-18,0 0-8,7-8-3,-5 3-12,-1 1-5,1-1-9,0-2-4,2 0-4,-3 1-5,2-5 6,0 6 11,-2-7-12,-1 6-1,0-6-10,0 4-10,0-1-4,-1-1-7,-2 0-8,0 4-6,-1-2-9,-3 1-3,0 0-5,0 2-7,-6-2 4,2 4-11,-2 5-3,-1 1-5,-3 2 1,2 2-3,-1 1-1,4 2-6,0 2-3,3 1 2,-1-1-4,4-4 0,1 4-3,0-1-1,4 1-1,1-1 14,0 2-14,1-1 1,4-1-3,0 3 5,2-1-2,4 1-2,-4-2 4,-2 0-7,5 1 4,-1-3 0,0 4 7,-1 1-12,-1-1 5,0-2-2,0 4 0,-2-8-4,1 2 11,-3 1-6,0-2-1,0 3 0,-3-5 1,0 2 2,0-2 2,-3 3 0,0-3 5,0-1-5,-3 0-1,1 1 2,-3-2 0,-2-2-3,0-1 1,0 1-3,-1-3 5,-4-3-5,-1 3 6,5-4 4,-3 0 7,1-2 5,0-3 9,2 2-1,1-2-1,3 5-1,0-6 2,0 3 2,1-2-10,2-1-2,-1 3 2,5-1-8,-2-1-3,-1 4 3,-1-2-6,4 0 0,-1 4-2,1-4-3,0 4-1,0 3-8,-2-8-13,2 4-33,0 4-32,0 0-40,2-5-42,-2 5-36,5-2-32,1 1-32,0 3-145,2-2-440,3 0 196</inkml:trace>
  <inkml:trace contextRef="#ctx0" brushRef="#br0" timeOffset="20257.8924">17634 3442 281,'3'-3'268,"1"-1"-14,-4 2-22,3-4-22,-3 6-21,2-2-20,-2 2-18,0 0-18,0 0-4,0 0-17,-5 12-14,-5 0-10,2 3-6,-7 6-4,-1 4-9,1-1-14,-2 2 2,5 1-1,-3-2-12,2 2-3,3 0-3,-1-4-3,4 1-3,4-5 1,3 0-7,-3-2-2,3 0-4,0-4 6,3-1-2,0 0-5,4-3 2,4 2-5,-4-4 1,2-2 4,2 1-1,5-3 2,-4 0 3,5-6 3,-3 0 2,7-6 6,-8 4 0,8-7-3,0-2 8,-4-1-4,3-5 2,-2-1 2,3 0-5,-7-1 1,3-3-6,-4 2-2,2 0 0,-5 0-3,3 2 9,-6 4-7,0-1 0,0 1 1,-1-3 5,-2 6-3,-4-3 2,3 5 3,-3-3-5,-3 2-3,3 1-2,-3 0 4,-4-2-6,0-1-2,0 4-8,-3 0-3,0 2-10,0 0 12,-5 3-3,2 2-3,-1-1-4,0 3 3,0 1-1,-1 4-1,2-1 0,-2 2-5,0-1 2,1 3-2,2 1 4,0-2-7,2 2 4,2 0-3,0 3 5,1-6-5,-1 8-1,3-4-7,-1 4 7,2-3-5,1 2-2,-1-2 14,3 2-7,1-1 1,0 0 2,1 2 1,3-2-1,-1 0 2,1 1-4,0 0 2,5-1 5,-3-3-4,1 2-4,2-2 4,-2-1 2,3 1 3,2 0-1,0-1-2,-2 0 3,1-3-1,2 1-2,0-1 1,2 0 2,-1-2-6,2-1 2,-5 3 2,3-2-1,-4 3-4,1-3 10,3 1-9,-1 2 2,-3-1-6,0 3 2,-2-3 3,1 2-1,-1 2-5,-1-1-3,0 3 5,0 3 1,3 3 4,-4-1 0,-1 3-3,0 0 17,-1 2-15,0-2 1,-3 3-1,2-2-1,-3 0 6,0 1-1,2-1 3,-2 1-11,-2-3 11,2-1-1,-1-2-1,-1-3-2,1 1 2,-1-1-4,0-1 4,-1-1 17,2-2-21,-1 1-1,-1-2-3,2 1-27,0-4-35,1 2-42,0-4-54,0 0-58,1 8-54,-1-8-52,0 0-188,7-3-555,1 1 246</inkml:trace>
  <inkml:trace contextRef="#ctx0" brushRef="#br0" timeOffset="20796.8842">18632 3979 180,'0'0'208,"0"0"-15,-3 10-22,1-3-15,-3 6-14,0 3-13,-2 8-10,-2 1-12,-1-3-12,1 2-7,-5-2-11,6-5-18,-1-1-51,2 1-54,2-2-38,0-4-58,2 1-102,2-4-263,2-2 116</inkml:trace>
  <inkml:trace contextRef="#ctx0" brushRef="#br0" timeOffset="22630.1753">19515 3588 99,'0'0'139,"0"0"-17,0 0 2,0 0 4,0 0-5,0 0 7,0 0-4,0 0-2,0 0-3,2-3 4,-2 3-7,0 0 2,0-5-1,0 5-4,3-3-11,-3 3-8,5-5-6,-5 0-6,0 1-1,2 0 3,-2 0 4,2 0 11,-1 1-3,-1 3-5,0-5-6,0 5-7,0 0-15,0 0-11,0 0-4,0 0-4,-10 15-2,2 2-5,-3 5-5,-2 7-5,0 0 2,2 0-6,-2 3-4,3-3 1,0 2 0,6-2-3,-1-3-2,2 1-2,1-7-2,1-1-4,2-2 4,2 0-3,0-4 1,1-2-1,-1-2 2,4 0-5,0-2 5,0-3 0,1 1-2,0-4 4,7-2 0,-5-4 8,5 0-3,1-3 2,2-7-3,2-3-1,-3 1-2,1-8 0,-4 2-4,2-5-4,-4-3 4,1-1-3,-3 1-4,0 3 4,-3-4-5,-4 3 0,1 1 3,-3 3-4,-1 5 1,-1 3 0,1 0-3,-3 0-5,-2 3-3,-4 4-7,-1 1-14,2 3-18,-5 3-20,-1 3-20,-3 4-24,-4 3-30,3 3-25,5 1-44,0-1-19,4 1-29,0 3-147,6 3-439,2-2 194</inkml:trace>
  <inkml:trace contextRef="#ctx0" brushRef="#br0" timeOffset="22951.9649">19863 3778 2703,'7'-4'28,"-2"-2"-20,-2 2 6,1 2 62,-1-4 18,0 5-25,0-2-17,-1 0-17,-2 3-3,0 0-5,3-4-6,-3 4-1,0 0-6,2 17 3,-2-6-1,1 4-3,-2 2 2,-1-2-6,2 3 1,2-1 2,-1-1-4,-1 2 4,0-7-3,0 1-2,0-3 0,0 1-4,0-3 3,0-2 3,0 0 1,2-1 2,-2-1 7,0 1 22,0-4 28,1 3 30,-1-3 14,0 0-7,0 0-15,14-14-11,0-7-12,2 0 1,2-2-10,-4 3-18,4-2 7,-5 3 2,-2 3-9,-1 2-5,-3 5-17,0 0 4,-2-1 6,0 5-9,0-3-9,-3 3-20,2 1-37,1 1-23,-3 2-37,0-4-36,-1 2-47,-1 3-52,0 0-19,0 0-24,9 3-242,-8 2-569,-1-1 251</inkml:trace>
  <inkml:trace contextRef="#ctx0" brushRef="#br0" timeOffset="23523.5613">20185 3727 213,'0'0'211,"2"-2"-19,-2 2-20,0 0-17,0 0-20,0 0-11,0 0-22,0 0-1,2 8-5,1-3-12,-2-1-18,1 3 3,-1 0-7,2 1-1,1-1-8,2-2-1,1 0-7,0-1 5,3 0-3,-2-1-1,5-3-2,1 0 2,0-1 0,2-2-1,-1-4 1,-1 2 8,-2-3 5,0 0 1,-1-1-3,-1 0 6,0-6 3,0 6-4,-3 1 0,-4-1 6,1 1-1,-1-1-5,-2 4-3,-2-1-11,-2 0-10,-1 3-4,-6 1-3,-2 3-8,-4 3-1,-7 7-7,2 0-3,0 4-8,3 2-5,-2 1-10,6 2-2,0-1-3,4 2-8,3-3-3,3-4 2,1 4-3,2-1 2,2-5 1,-1-1-3,4 0 3,2-1-8,1-2 11,1 0 1,2-4 4,0-3 0,4-1 6,3 0 0,4-6-3,3-3-1,-1 2 10,-1-9-3,1 1-1,-1-3 3,-2-1-1,1-2-1,0-1 4,-4 1-2,0 3 2,-10 2 4,3 0 2,-4 5 1,-2-1-1,-1 4 0,-3 1-6,0 0 3,0 2-2,-2 2 3,2 3-6,-5 0-1,-2 5-1,2-2-7,1 8-5,0 0 3,3 7-1,1-1 4,2 3 2,5 4 0,-1-1-3,1 1 7,0-5-2,2-2 0,-4 0 5,5 6-1,-4-6-3,-1-2 2,-2-4 5,1 0-1,-1-5-1,-1 2 1,0-2 3,-2 1 0,3-3-1,-3-2-1,3 1 1,-3 0 0,0-3-12,4 4-14,2-4-34,-6 0-27,15-4-24,-2 1-20,1-3-19,2 0-12,4-3-7,-5 1-119,3-3-312,0-1 139</inkml:trace>
  <inkml:trace contextRef="#ctx0" brushRef="#br0" timeOffset="23784.7207">21022 3573 16,'5'-24'141,"0"6"8,-4 0 0,-4 3 4,2 1 4,-2 5-11,0-2-8,0 3-10,-2-1-16,-1 4-14,-1 5-6,1 0-9,-3 1-10,-4 11-5,-3 4-5,2 6-8,-4 2 1,6 5-2,-4 14-10,0 9 2,4-6 1,0 5-6,-2 2-2,3-2 0,-3 4 4,3 0 6,-2 1 6,0-1 1,2-1 0,-2-4-2,1-3-4,3-11-2,-2-4-7,2-1-1,-1-2 1,-1 0-2,3-3-5,0-9-2,0 8-4,0-12 2,5-2-7,-2-3-1,0 1-2,4-6-12,-3-1-50,1 0-58,3-2-62,0 0-48,-3-13-197,4 0-442,5-6 196</inkml:trace>
  <inkml:trace contextRef="#ctx0" brushRef="#br0" timeOffset="24129.8258">20806 3793 8,'0'-5'198,"3"-1"-14,1 0-21,5 1-16,3-4-17,10 6-12,0-1-8,2-4-12,4 4-4,-4 0-16,2-5-5,3 4-5,-1-4-7,-2 1-1,0-1 0,-2-3 8,-1 1 6,-5 1 11,2-1 12,-8-1 2,1 0 5,-3 2-1,1-5 1,-1-2-2,-3 3-2,0-2-3,-1 2-4,-2 3 3,-1 1-4,-3 0-4,4 1 2,-4 3-10,3 0-7,-3 2-8,4 0-12,-4 4-9,0 0-3,0 0-6,-17 15 2,3 5-5,-3 5-3,1 3-5,-10 8 4,9-7-6,0-3 1,3 3-8,0 1 1,0-2 3,1-2 12,2 2-20,1-5 4,3 0-7,2-3-6,0-2-22,4-2-38,0 0-32,2-3-19,0-3-38,4 1-34,0-3-15,6 1-9,2-4-16,1-3-13,3-3-164,0-4-430,6-6 190</inkml:trace>
  <inkml:trace contextRef="#ctx0" brushRef="#br0" timeOffset="24408.7579">21244 3896 841,'20'-21'-2,"-6"1"29,0-1 22,-4 7 33,1 1 26,-6 4 23,0 0 22,-1 1 15,-1 2-12,0 2-14,-1 1-13,0-2-19,-2 2-11,0 3-12,0 0-5,-10 16-6,1-3-8,-1 0-8,0 2-8,0 2 0,0-2-8,4 2-2,-2-1-6,5 1-4,-1-4-1,4 3-3,0-5 0,0-1 0,4 0 0,-1-3 2,5 1 2,-2-3 11,4-3 7,7-1 9,-3-2 8,2-2 13,5-4-2,0-5-1,-2 1 0,1-2-5,-3-1 10,4-1-12,-7-2 6,0 3-7,-4 1 11,-3-3 10,0 1-9,1-2-1,-6 2-13,-2-1-8,-2 1-6,0-1-10,-9 2-12,-5-1-1,-5 2-12,-3 6-26,0 0-21,-3 4-16,2 3-38,-1 3-29,3 2-27,0 3-42,3 1-43,5 3-49,8 0-22,-1 2-234,3-3-573,5-2 254</inkml:trace>
  <inkml:trace contextRef="#ctx0" brushRef="#br0" timeOffset="24888.2289">21661 3795 19,'6'-7'333,"-2"2"-13,-2 0-27,0 1-31,-2 3-22,0 1-32,0 0-25,3-2-9,-3 2-20,0 0-20,-4 18-8,-2-2-19,-1-1-7,0-1-10,0 1-8,-2 2-7,1-3-8,1 1-13,0-1 2,4-2-5,-1-3-9,1 0-2,-1-3-4,3-1-2,-2 0-3,3-1 0,0-4-3,-3 4 0,3-1 23,0-3-21,10-2 0,-2-2-4,11-6-3,2-2 0,1 0-3,2-2-2,-3 1-3,2 2 1,-5-2 13,-5 5-23,-2 1 3,-1 5-1,-3-3-1,0 1-5,-3 4-6,-1 0 4,-3 0 4,9 4-2,-5 1 1,0 3-1,0 1 3,-1 1 1,2 1-2,-3 2-4,2 2 2,1-1 2,-4 0-1,6-4-3,-3 2 7,3-2 3,0-2 1,-1 1 5,2-1 17,5-1 3,0-2 22,1-1 34,0-4-15,2 0 8,0-4 2,4-4 3,0 0 3,-2-4-3,-1-1 3,1 0-4,-1-4 0,-7 2-14,4-4 0,-4 2-5,-3 1-15,0-1 7,-1 1-7,-2 3 1,-1-4-4,-2 6-8,-1 0-6,-1 1-7,-2-1-3,-5-2-16,-1 8-21,-4-7-30,-1 4-48,0 1-52,0 2-57,2 3-53,0 2-57,2 0-46,-1 2-50,2 1-210,1-1-663,1 3 293</inkml:trace>
  <inkml:trace contextRef="#ctx0" brushRef="#br0" timeOffset="28054.7783">15036 9970 116,'2'-7'176,"-2"0"7,0 2-9,3 0-17,-3 0-1,0 1-9,2 1-17,-2 3-4,1-5-16,-1 5-3,1-5-11,-1 5-4,0-3-9,0 3-9,0 0-2,3-4-9,-3 4-4,0 0-5,0 0-5,0 0-6,0 0-5,-4 12-2,1 5-1,-2 8-2,-2 5-4,-4 16-2,-1 5 1,-1 1-4,3 4 3,-1-1-7,0-2-2,0 2 4,2-9-6,1 0 1,-1-10-2,5-1 4,-3 0-3,1-3 2,-1-1-1,0-4-2,0 2-2,3-10-1,0-2-2,-2-4 0,3-1 0,1 0-2,-3-3 0,5-3 2,-3 1-1,2-3-1,-2 0-2,3-3 0,0-1-7,-3 4-27,3-4-41,0 0-26,0 0-31,-5-11-43,5-1-31,1-4-161,1-4-389,0 3 173</inkml:trace>
  <inkml:trace contextRef="#ctx0" brushRef="#br0" timeOffset="30927.8658">15075 10032 115,'-3'-1'189,"3"1"-6,0 0 8,0 0-12,0 0 4,0 0-11,0 0-2,-3-3-7,3 3-3,0 0-1,0 0-5,0 0-5,0 0-8,0 0-3,0 0-12,0 0-4,0 0-13,0 0-6,0 0-14,0 0-1,0 0-11,0 0-8,0 0-10,0 0-1,0 0-9,0 0-13,0 0 8,0 0-5,0 0-7,3-7 0,-3 7-5,0 0 4,0 0-10,0 0 5,0 0-10,0 0-2,0 0-2,14 5 3,-8-7-2,1 2-5,0-1 4,0-1-3,4 2 1,-1-2 3,3 1 0,4 1-2,-2-4 0,9 4-2,0 0-1,0-4-2,1 3 3,2 1-1,3 1 2,-1 0-6,-2-2-3,14 2 3,-6 2-1,5-6 3,-11 3-3,10-1 0,0-2 5,1 3-8,-1 4 3,1-4-4,0 0 4,-1-1-3,6 1 3,-4-1 9,2 1-12,-3 0 5,5-4-4,-4 3-2,1-1 3,5 1 6,-5 1-7,-1 0 1,1 0-3,-2 1 2,-11-1 0,11 0-4,-11-1 6,9 1-6,0-1 6,0 0 3,-8-1-4,0 2-2,9 0 1,-11 0-4,10-3 2,-7 2 1,-1-3 1,-1 3 2,12 1-1,-13-1-1,3-3-2,-2 4 0,10-3 0,-11 3 0,0 0 4,2 1-6,-2 0 2,10-2 0,-11 1 4,1-1-2,0-1 5,0 1-5,3 2 0,-4 1 4,11-7 2,-7 5-6,7-4 2,-8 4 3,10-3-6,-1 2 5,0-3-8,-9 6 3,-1-5 6,10 3 3,-9-2-7,11 1 1,-3 1 1,4 1 2,-11-2-2,10-2 6,-10 3-9,9 0 0,-1-2 3,-8 1 5,10-1-6,-2 2 0,1 0-6,-1-2 8,2-2-2,-3 3 4,2 1-8,-3-3 13,4 3-9,-1-2 5,-1 0-5,2 1 8,-3 1-5,7 1 4,-4-5-11,1 7 10,-4-5-5,3 1 7,-3 1-1,2 0-2,-11 0 1,2 0 1,10-2-4,-3 0-1,-10 2 6,13-1-9,-1-1 13,-1 3 2,-11-2-9,13-3 8,0 4-11,-4 0 2,3-1-1,1-1 5,0 2-7,1-4 4,-1 1 0,0 3 7,3-1 0,-1 0-5,0-2 1,-4 3-2,2 3 1,-2-3-3,2 0-6,0 4 8,0-6 3,-1 1 1,4 0-3,-3 1-7,0 1 5,-1-1 1,0-1-2,0 1-5,-1 0 0,1 0-4,-1 1 9,3-2 0,-4 1 0,2 1 1,0 0-7,4-2 1,0 2 7,0-3 1,-1 2 5,5 0-13,-3 0-4,-1 0 0,1 0 2,-3-3 23,2 3-24,-2 0 18,-1-3-19,4 5 3,-4-4 6,0 1-2,-2 0-5,1-1 17,-11 1-17,9-3 3,0 3 0,3-3 0,-4 2-3,-8-3 8,9 3 0,3-3-7,-14 3-4,12-1 11,-8-3-7,7 5 0,-11 1 1,13-3 1,-11 1 1,-1-2-3,1 1 0,0 0 1,1 1 9,-1-1-9,-2 1-3,1-3 13,-4 3-9,4-1 9,-3-1-1,1 3-6,-1 1 10,-1-5 7,0 3-11,0-1 1,3-1 5,-3 1-11,1-1 17,0 4-10,1-3-2,2 1 0,0 2-2,-1-2 0,-3 2 3,0-3-4,4 3-3,-7 0-1,-1-1 3,-3 1 1,-3-2-2,0 1 0,-3 1-8,-2 0 4,2-3 6,0 3 0,-1 0-3,0-3-1,1 3 0,-2 0-2,2-2 6,-4 1-3,2-1-1,0 0 0,1 2 2,0-1-2,-3 0 1,2 1-5,-1 1 3,1-3 3,-2 2-11,1-2 8,-1 0-8,2 2 12,-1 0 0,0 0-3,0 0-11,1-1 16,-2 1-8,3 0-1,-1 1 5,-1-1-10,2 0 10,1 0 0,-1 0-4,4 0 3,0-1-5,2-1-3,-1 2 5,5 0 2,1 0-5,-5 0 1,1 2-4,-2-1 1,2-1 13,-3 0-13,-4 0 0,0-1 1,1 2 0,-1-2 0,-2 1 2,2 0 2,-6 0-1,2 0 3,-2-2 5,1 2-2,-5 0-6,8 0-1,-4-2 7,-4 2-9,4 0 7,-4 0 11,0 0-11,0 0 0,6-1 2,-6 1 1,0 0-3,7-1 7,-7 1-1,0 0 5,0 0-1,0 0 1,0 0 6,0 0-9,0 0 7,4-1-11,-4 1 1,0 0 1,0 0-3,0 0-2,0 0 0,0 0 2,0 0-7,0 0-1,0 0-6,0 0-1,0 0 3,0 7 0,0-7 3,-3 11 3,2-2 0,-2 3-6,3 3 4,-5 5-2,-1 6 5,1 0 1,-5 5 10,2-1-13,-2 4 3,2-1 0,-2 1 0,-1 12-3,0-13 4,4 0-10,-6 14 11,7-13-1,-2 1 2,2-1 3,-1 0-8,0-1 1,3-1-2,-2-1 3,2 3-1,-3-2-4,0 0-1,1-2 5,2 2 0,0-2-8,-2 0 12,2 0 1,-1-1-7,2-5 5,0 2-4,-1-6-2,2-1 5,-2-2-2,3 0 10,-2-1-12,0-4 3,2-1-1,-1-2 0,0-2-2,1 0-3,1-1 1,0-1 5,0 0 6,-2-1-6,2-4-2,0 5 3,-2-3 0,2-2 3,0 4-2,0-4 1,-1 4 0,1-4 8,0 0 0,0 0 14,-3 3 1,3-3-2,0 0 0,0 0 4,0 0-10,0 0 1,0 0-3,-4 0-3,4 0 1,0 0 0,-10-3-6,4 3 2,-1-3-1,-3 2-5,-4-2 1,1 1 0,-1-1-2,-4 2-3,-2-3 4,-1 1-2,-4-1 1,-1 2-7,-2-4 6,0 1-5,0 1 6,-2-1-3,-8-2 1,0-1-6,-4 3 6,3-4-3,-2 3-2,-3 0 4,2-1 2,-5 0-9,2-1 3,-4-2 3,1 3 1,0-5-1,0 8-3,-3-7 8,-16 0-8,19 5 7,0 0-4,-1-1 0,0 1-4,-22-2 3,26-1 0,-4 2 3,-2 0-4,-15-6 0,21 6 1,-2-1-1,-3 2 2,-18-4-1,23 3 2,0 4-1,-2-2 0,-2 1-3,1-1 1,-1 3 2,1 0-2,-21-6 3,27 8 1,-2-3-6,1 1 3,2 3-1,0-1 0,-3-3-2,7 2 10,-2-1-7,0 2 2,9 0-2,2-2 1,-2 1-2,-8 2-3,10-2 7,1-1-4,-1 0 0,-3 2-1,4 0-1,-1 0 0,3 2 5,-3 0-5,1-4 1,1 2 0,-2 0 4,1 2-4,2-6 2,-1 4 1,-4-2-1,3 1 2,-1 0-4,0 0-1,0-1 0,0 2 2,-1-2 1,1 2-1,-1 0 1,-1-3 3,2 1-5,0 1 1,-2 1-4,3-2 5,-3 0 3,4 2-3,-2-1 0,-2 0 2,2 0-2,-2-2-1,-9 1-2,10 0 5,0-1 1,-2 3-1,3-2-3,-10 0-1,9 2 0,-1-2 5,1 3-2,0-2-3,-2 1-2,2 0 3,-9 2 0,8-2 1,-1 0-4,3 2 6,-10-2-5,8 2 1,2-2 0,0 2 3,-2-2-3,-9-2-1,-1 5 5,12-3-6,0 2 5,-11-2-3,11 1 4,-10-2-1,9 2-2,-2 1-1,-7 1 6,9-3-7,-1 0 3,-8 2-5,0 0 4,9-2-2,0 1-1,0 0 7,-9 0-2,8 1 0,2-2-1,-2 0-1,-8 3-1,9-3-3,-1 0 1,-8 2 1,9-2 1,-1 0 4,-8 0-4,7 2 1,-8-2 0,1 1 0,9-1 0,-11-1-3,11 2 5,-10 0-6,9 0 4,-9-1 0,-1 2 0,14-2-1,-14 4 1,12-3 3,-13-1-4,13 2 2,-13-2 1,12 0-2,-11 0 1,-1 0-4,3 1 4,-2 1 2,1 0-3,10 0 3,-13-2 2,0 4-5,2-3-1,12-1 1,-12 3-3,-4-1 0,4-1 6,0 0-5,2-2 2,-1 1 2,9 1-3,-8 0 3,-1-2-2,-2 1 0,4 1-5,-2-1 6,1 2-2,-2 0 3,11-2-2,-12 0-1,0 3 2,10-2-2,-7 0 0,-3 2 2,3 0-3,0-2 1,7-1 2,0 0-2,-7 0 6,10 3-6,-13-1 2,13 1 1,-1-2-9,-1-2 8,0 1 1,1 0-1,-1 4 1,-1-4-3,3 1 4,-2 0-6,2-2 5,0 4-3,1-5 0,2 2-7,-1-1 9,-1 1 4,1 0-4,2 0 1,0 0-1,2 0 4,-1 1-2,3-1-3,2 2-2,3-1 4,-2-1-3,1-1 0,5 2 0,1-1 3,0 0-4,3 3 2,0-3 1,2 0-3,-1 0 3,6 0 1,-9 0-3,9 0 2,-7 0-2,7 0 2,-6 3-3,6-3 1,0 0 4,-2 0-6,2 0 5,0 0-4,-4-3 1,4 3 3,0 0 1,0 0-2,0 0-1,0 0-2,0 0-6,0 0-11,0 0-46,0 0-53,0 0-57,0 0-37,0 0-41,0 0-44,16-3-48,-3 3-35,4 0-277,4-1-711,6-2 315</inkml:trace>
  <inkml:trace contextRef="#ctx0" brushRef="#br0" timeOffset="31343.5727">16014 10214 67,'0'-12'246,"0"0"-8,3 3-4,-6-1-10,6 3-12,-3 0-8,0 1-21,0 2-11,0-1-17,0 2-11,0 3-22,0 0-8,0 0-14,0 0-9,0 0-9,0 21-8,0-3-9,-4 11-6,0 0 0,0 5-2,-4-2-12,5 2-5,-5 13-1,1-16-5,3-1-2,-5-2-5,4 1-1,-2-2-5,2 0-3,-3-2 0,3-8 1,-2 5-6,-1-5-1,3-1-18,2 1-31,0-7-35,-1 3-53,4-4-26,0 3-47,3-7-36,1 2-171,4-2-437,2-2 195</inkml:trace>
  <inkml:trace contextRef="#ctx0" brushRef="#br0" timeOffset="31636.2991">16803 10155 195,'0'-5'263,"2"2"-20,0 0-25,0-1-17,-1 2-24,-1 2-16,0-3-20,0 3-13,0 0-11,0 0-8,5 9-9,-3 3-8,-2 0-4,0 8-8,0 9-2,0 2-6,-4-1-1,0 3-7,-2-1-1,2-1-2,-2 3-7,-1-2-3,0 0-6,1 1-7,-2-5-1,0 1 0,2-4-6,-1 2-3,-1-3-3,3-5-7,0 1-15,-1-3-50,3-1-50,-1-1-52,1-2-54,3-2-44,0-1-144,3-2-425,1 1 188</inkml:trace>
  <inkml:trace contextRef="#ctx0" brushRef="#br0" timeOffset="32090.2952">18292 10199 40,'7'-17'255,"0"9"-13,-3-2-7,-1 0-10,0 3-12,1 4-21,-4-2-15,3 3-16,-2 0-20,-1 2-16,0 0-11,0 0-7,3 9-16,-3 2-3,0 6-8,-3 4-3,2 8-12,-2 0-3,-2 5-5,0-1-5,1 1-4,-1-1-7,0 0-1,0 0-5,0 0-1,1-1-5,-3-2-6,4-1 0,-1 0-19,1 0-55,-1-5-50,3-2-48,0-3-25,2-4-35,0-1-190,3 1-432,1-7 191</inkml:trace>
  <inkml:trace contextRef="#ctx0" brushRef="#br0" timeOffset="32356.5701">19130 10031 276,'1'-7'289,"2"1"-30,0 2-27,0 1-26,-3 3-18,0 0-17,0 0-19,1 20-14,-1-4-13,-4 11-10,-3 5-15,0 1-5,-1 16-6,-1-1-10,2-2-7,-1-11-3,0-1-7,-4 9-4,4-10-4,1-4-6,-2 1-5,1-1-4,1-1-3,-2-6-2,6-2-3,-1-3-4,-3-1-7,7 1-11,-1 1-45,1-4-51,1-3-60,6-3-68,4 2-224,2-3-475,8-3 210</inkml:trace>
  <inkml:trace contextRef="#ctx0" brushRef="#br0" timeOffset="32605.5789">20054 10176 98,'7'-8'312,"-1"4"-21,-3 1-29,1-3-27,-1 3-23,-2 2-26,-1 1-17,0 0-14,0 0-14,1 18-14,-3-2-7,-3 5-7,-2 5-9,0 2 3,-3-1-3,2 2-16,-2 0-3,0 0-4,0 0-5,2-2-16,-2 0-1,2-1-4,2 1-5,-1-2-4,0 0-4,4-7-3,-1 0-5,1 0-15,3-1-37,3 0-49,-2 0-50,5 0-50,1-1-43,3-1-49,0-3-180,7 1-475,-3-4 209</inkml:trace>
  <inkml:trace contextRef="#ctx0" brushRef="#br0" timeOffset="32859.3187">20896 10178 207,'6'-17'293,"-2"5"-5,1 1-18,0 3-8,-4 1-21,2 2-23,0 0-15,0 2-30,-3-1-20,0 4-15,0 0-15,0 0-10,4 16-13,-1 2-3,-3 10-12,-7 4 1,4 1-5,-4 1-6,-1 13-1,-2 0-8,1-12 0,1-1-5,-2 0-5,0 2-4,3-2 2,-3-1-11,3-1-1,-1 0-9,-1-2-2,5-2-22,-4-3-58,2 0-69,2-5-93,1-3-84,2-7-225,-5 4-564,3-7 250</inkml:trace>
  <inkml:trace contextRef="#ctx0" brushRef="#br0" timeOffset="33797.168">15372 11127 88,'-3'-9'295,"3"1"-18,-3 3-24,3-2-24,-1 2-25,0 2-21,1 3-15,0 0-16,-9 20-11,2 6-13,-2 3-5,0 6-14,0-5-9,-4 15-8,1-12-10,1 12-8,1-10-4,3-1-5,-3-1-7,3 1-1,0-5-10,1-1-5,2-5-2,-1-6-9,3 2 2,-1-6-9,0-7-3,3 2-6,0-5 1,0 1-4,0-4 0,0 0-3,8-13-6,-3 0 4,2-6 2,0-6-5,3-2 0,-3-4 2,4 3-7,-2-4 4,-1-1-2,1 3 1,-1 2 2,-4 3 0,1 8 5,-3 4 10,0 1 1,-1 4 0,-1-1 4,-3 5-5,0 1-1,-3 3-2,-3 0-3,-5 7-2,-7 3 2,0 5-2,1-2-4,0 2 0,2-4 1,5 0 0,1-1 0,2 0-5,1-2 1,4-3 1,1 0 0,-1-1 6,1-1-4,1-1 5,3 0 2,0-2 20,-3 2 11,3-2 16,0 0 5,10-12-3,0 1 4,1-1 1,4-8-3,-3 3 7,4-6 5,1 2-6,0-2 7,-1 3-1,1-1-8,0 0-3,-3 3-4,-1 7 9,-2 0-21,-4 3-6,2 2 2,-1 1-7,-1 2-9,0 3-3,0 0-3,3 5-3,-1 7 13,0 1-12,1 4-6,3 6-1,-2 2-4,-1 3 5,3-1 10,-2 2-19,0-3 5,1 2-9,0 2-9,0-1-72,0 1-55,2 1-35,-4-1-54,1-1-51,-2-1-37,1-3-60,-3-3-228,-4-1-646,-2-4 286</inkml:trace>
  <inkml:trace contextRef="#ctx0" brushRef="#br0" timeOffset="34182.149">15044 12027 19,'-3'4'273,"-2"0"-28,0 0-19,0 5-13,0 2-13,-2 4-16,1 3-13,3 9-8,-3 0-13,0-2-9,3 5-9,-1 2-9,-1-1-12,2 1-3,0-3-2,-3-1-8,4-1 1,-3-9-8,1 9-2,1-9-5,-2 1-2,2-4 1,0-3-11,0 0-1,0-2-4,3-3 6,0-2 0,-2 0 34,0 0 15,2-2 17,0-3 20,0 0-20,0 0-8,0 0-12,0 0-13,-3-18-9,3 1-14,2-2-3,3-5-14,2-4-6,-2-4-8,3 0-2,3 1 4,3-13-13,1 11-1,1-9-6,-1 11-6,0 1 3,3 1-9,-1 1-4,4 4-2,-4 3 0,4 3 2,-1 1-9,1 2-3,0 3 4,-6 7-4,1 0-4,0 3-38,-1-1-46,-1 3-38,-1 4-38,1 3-34,-4-3-47,-3 3-46,2 0-41,-5 3-336,-3 0-717,-4 0 317</inkml:trace>
  <inkml:trace contextRef="#ctx0" brushRef="#br0" timeOffset="34371.3395">15034 12251 40,'-4'6'275,"1"-3"-27,0 1-23,2-3-21,1 4-16,0-5-12,7 2-13,4-2-16,3 0-4,3 0-16,4-5-11,0 3-16,3 2-9,-2 0-11,0-1-7,3-3-9,-3 2-44,0-4-57,-1 2-58,-5 0-60,-1-2-211,-2 0-396,-5 1 176</inkml:trace>
  <inkml:trace contextRef="#ctx0" brushRef="#br0" timeOffset="35341.2521">15372 10429 117,'0'0'157,"0"1"-12,0-1-10,0 0-10,0 0-12,0 0-10,0 0-16,0 0-4,0 0-3,0 0-8,0 0-11,0 0 1,0 0-3,0 0 3,4 5-3,-4-5 7,0 0 2,6 0 6,-6 0 1,8 0 3,-4-3-3,2 1 3,1 0-5,3-3-6,-3 0-6,3-1 1,1-3-8,1 0 2,-1-2-8,0 0 0,0-4-8,1 1 2,1-7-9,-5 4-2,0 0 3,-1-1-1,-2-1 4,0 2 0,2 0 2,-4-1 3,-3 1-2,3 6-4,-4 0 1,-1 0-3,-1 2 3,0 1 0,-1-1-1,-1 4-8,0 0-3,1 3-3,-1 1 1,-3 3-6,-3 3-5,-1 3 0,0 4 1,1 0-2,-6 7 0,6-5-5,0 9 0,5-9 4,-4 2-3,7 0-2,-4 0 1,6-3-3,-1 3-3,1-1 6,2-2 1,2 2-2,4 3 0,-1-1-6,2 0 4,2 5-3,-1 0 0,-1-5 3,-1 2-3,3-1 2,-6 0 1,-1-1 3,1 1 1,-3 0-3,-1-4 1,-1-3 1,-3 1-4,0 3 3,-4-1 0,-2-5-2,-3 1 8,2-3-7,-2-2 0,-1-5 1,-1 0-3,0-2 3,1-2 1,0-4 7,2-2-1,3-2-4,0-2 6,1-1-5,1-2 5,3 0-10,1-1 3,3 0-1,0-2-1,1 2 5,4 2-8,2-2-2,2-4 1,1 7 1,2 2-2,7-2-4,-5 4-15,4 1-21,-2 3-24,-2 2-18,3 1-26,-1 1-15,-1 3-28,2 2-27,-1 0-17,5 0-29,-6 2-173,-1 1-428,-1 0 189</inkml:trace>
  <inkml:trace contextRef="#ctx0" brushRef="#br0" timeOffset="35756.6542">15714 10464 132,'6'-4'209,"1"-4"-11,0 3-14,3-3-6,3-1-14,5-6-5,-7 3-8,6-2 1,-4 2-5,-1 0-3,0-2 0,3-4-1,-8 1-7,4 1-9,-5 1-13,1-3-5,-2 2-6,-3 0-10,-2 0-1,-1 4-16,-2 0-3,-1 1-8,-2 5-2,-4-1-12,3 0-2,-4 7-5,-2 0-8,-3 0-1,-1 8-4,5 1-6,-3 3-2,-1 7-2,2 3-4,7 2 0,-1 0-2,2 1-9,6 2 5,0 0 0,3-2 0,1 2-2,2-3-2,1 0 1,-3-5 3,0-1-6,1-1 0,-1-1 0,-3-4 3,2 0-4,-3-2 4,0 0-1,-1-3 0,-1-1-2,-3 0 1,0-1-8,1-3 5,-3-1 1,0 1 3,-3-4-3,3-3-3,0-2 8,-1 0-6,-1-5-1,4-2-4,-3 0 0,4-2 0,1 0 0,-1 0-2,4 1-1,-3 2 0,6 2-6,-3 2-12,4-3-25,1 2-19,2 2-32,1 1-34,2-2-23,4 3-29,0 0-34,4 2-39,-2 0-153,5 1-445,0-1 197</inkml:trace>
  <inkml:trace contextRef="#ctx0" brushRef="#br0" timeOffset="36090.559">16169 10357 139,'-1'-5'300,"-2"2"-19,0-2-10,1 1-27,0 0-20,2 4-21,-1-3-21,1 3-19,3-5-15,0 1-17,7 2-14,3-2-12,8 2-9,3 0-9,0-5-6,2 2-7,-1 2-7,0 1-10,-6-2-3,-4 1-7,2 2-4,-6 0-6,-5 0-4,0 1-2,-1 0 3,0-2-1,-5 2 0,5 0-1,-5 0-1,3 3-1,-3 2-4,-5 4-1,0 5 4,-3 1-5,-4 6-1,-3-1 4,2 3-12,1 0 9,0-2-7,4-5 0,-1 1-1,-1 0-1,3-1-1,0 1 0,0-4-3,0-2-4,3-1 3,0-1-9,-2 0-21,2-1-48,0-3-46,2-2-54,0 1-37,-1-1-35,3 0-37,0-3-162,0 0-475,0 0 210</inkml:trace>
  <inkml:trace contextRef="#ctx0" brushRef="#br0" timeOffset="36380.0462">16431 10328 168,'0'-6'300,"2"0"-20,-2 1-27,1 1-23,-1 1-20,2-1-25,3 1-19,-2 0-11,6-2-19,0 3-12,5-2-14,3 1-6,3 1-12,-3 1-6,-6-1-5,5 4-9,-5-4-1,-1 2-8,-2 2-6,-2-2-2,-2 0-7,2 1-5,-2 0-1,0 1-3,-2 2-3,-1 3 2,1 0 1,-4 3-3,1 2 7,-4 3-8,3 1-1,-6 1-2,4 0-4,-1-2 0,-1 2 0,-2 0-5,-1-3-6,1 1 1,-1-1 2,2-4-10,0 3 2,0-3-12,0 3-45,0-3-49,4-4-58,-4 3-61,0-3-55,2-1-212,0-1-519,3 0 231</inkml:trace>
  <inkml:trace contextRef="#ctx0" brushRef="#br0" timeOffset="37392.2446">17468 10256 148,'4'-11'237,"-2"1"-9,-1 3-14,-1 1-8,0-1-12,-3 2-20,3 0-16,-5 2-11,-1 3-23,-4 0-9,-4 8-11,-6 6-11,-3 5-10,-7 9-9,-5 5-5,1 3-3,4 2-9,2-1-3,4 0-5,7-8-8,3 0-2,1 0-5,5-3-3,2 1-1,2 0-3,4-7-5,0-2-1,4 2 0,1-4-2,0-8-4,7 2-2,-3-3-3,1-3 1,4-2 0,-4-4 1,3-3-5,2-2-1,-5-2 3,-1 3 0,-1-3 2,0 1 3,-2-1 3,-2-3 9,1 2 6,-4-2-2,2 1-1,-2 1 0,-2 1 0,-2 0 1,2-2-2,-5 4-5,0-3-6,1 6-1,-1-2-4,-4 1 7,3 2-10,1 1-1,-2 0 0,1 1-9,0 1-20,2 0-35,-1 0-34,0 3-30,3-1-24,0-1-33,2 3-23,1-4-45,0 5-142,3-2-417,1-2 185</inkml:trace>
  <inkml:trace contextRef="#ctx0" brushRef="#br0" timeOffset="37752.4471">17823 10271 292,'0'-11'282,"-3"-5"-21,3 7-19,-3 1-13,-1 3-19,-1 0-26,-3 4-15,0 2-14,-5 6-21,-1 3-13,-7 9-13,-7 11-9,6-4-4,-4 8-13,6-8-11,-4 10-3,9-11-15,2 5 1,2-6-1,1 2-9,3-2-1,4-7-6,3 0-4,0 0-2,3 0-1,1-2-4,2-1-4,1-5-3,0 2 0,3-7 0,-3 2 4,2-3-7,2-2 2,1-1-3,1-3 5,1-2 1,0 1 1,-4-5 7,3 1 5,-2-2 9,-4 1 4,3-2-5,-4 1 5,-1-1-4,0 1-2,-3-1 0,-1 2 0,-1-3 0,-1 2-3,-1 1-7,-3 0-4,-2-1-4,0 3-6,-3-1-8,-1 3-7,-4 1-34,0 1-41,4 1-43,1 2-56,0 2-53,1 0-56,0 1-239,3-1-563,4 2 249</inkml:trace>
  <inkml:trace contextRef="#ctx0" brushRef="#br0" timeOffset="38702.6569">18593 10181 196,'1'-5'195,"-1"-3"2,2 4-3,-2 1 1,0-3-5,0 1-6,0 5-5,0-6-14,0 6-12,0-5-13,0 5-13,-4-2-10,1 0-13,3 2-13,-14 7-7,0 1-8,1 3-7,-2 4-8,-5-1-6,3 2-4,3 0-8,0-3-1,7 1-6,-3 0-4,3 0 1,4-3-8,0 1 1,1-1-3,2 0-1,2 1-2,1-2-5,3 3 3,5-1 2,-2-2 0,3 0-7,-2-4 2,3 0-6,-6 1 2,4-1 0,-1-2-2,-3 1-1,2 0-4,-2-3 3,-1 3-3,-1-3 4,-2 1-3,1 1 2,0-1-7,-3 1 2,1 2 2,-2 1 2,0-3-1,-3 2 1,0 3 4,-2-4-5,-1 2 0,-2 1 0,-4 1 1,1-2-1,-3 1 1,-3-1-2,3-1 2,-1 0-6,-2-2 4,2-3 1,0 4-2,-1-3-2,1-2-29,8 0-29,-8-1-27,6 0-36,-1 0-26,3-3-44,3 1-31,-2-2-205,5-2-460,-2 2 203</inkml:trace>
  <inkml:trace contextRef="#ctx0" brushRef="#br0" timeOffset="38901.1186">18479 10251 134,'6'-8'198,"-2"0"-18,3 1-7,6-2-19,-6 1-13,7 2-4,0-1-1,1-1-7,0 0-3,5 4-14,1-2-6,-6 1-13,2-1-8,1 5-9,-5-3-7,-2 2-9,1 2-3,-3 0-9,1-3-8,0 3-37,-1 1-39,-1 1-34,-1 0-35,2 2-32,-1 0-44,-4-2-107,4 1-312,-2 4 138</inkml:trace>
  <inkml:trace contextRef="#ctx0" brushRef="#br0" timeOffset="39215.818">18860 10212 30,'0'0'260,"0"0"-11,0-6-13,-1 2-17,1 4-17,0 0-19,-2-5-8,2 5-20,-4-2-15,4 2-13,-12 4-9,5-1-15,-4 2-11,-3 7-12,1-4-7,2 5-7,-1-2-7,3 3-2,0-2-4,5-2-9,0 0 0,3 4-11,-1-4-4,4 2 3,2 0-4,0 0-2,3 0 0,2 2-3,-1-2-4,0-4-2,2 4 0,-3-4-6,0 2 2,2-1-2,-5-2-1,0 0-1,2 1 0,-2-6-3,-4 3 1,4-2 2,-2 1-3,-1 1 1,-1-3 2,-1 3 2,-5-2-2,6 1-1,-10 0 1,3-2-4,-4 0 1,-2 0 0,-2 1-9,-1-3-22,-3 0-36,1-3-33,3 1-30,-6-2-33,4 0-34,4-3-24,-2 2-170,2-2-416,1-2 185</inkml:trace>
  <inkml:trace contextRef="#ctx0" brushRef="#br0" timeOffset="39416.9544">18773 10222 6,'16'-11'222,"4"-2"-8,-2 0-12,4 4-23,1-3-8,-1 3-16,0-2-15,-2 5-17,2-1-8,-8 2-15,-1 0-12,-2 2-10,-2 2-50,-5-1-56,3 2-54,0 0-70,-7 0-109,7 2-281,-5-1 126</inkml:trace>
  <inkml:trace contextRef="#ctx0" brushRef="#br0" timeOffset="39875.507">18523 10924 164,'7'-14'243,"-3"-3"-2,3 3-6,-4 3-10,0 5-10,-1 0-11,0-2-17,0 3-20,-1 1-15,-1 1-19,0 3-13,0 0-5,1 17-10,-2 8 7,-6 6 7,0 15-1,-3 2-6,-1-1 8,1 0-13,0-12-8,-3 11-1,6-12-12,-4 0-3,1-4-6,2 1-12,-1-3-3,2-4-6,0-4-5,2-3-6,-2-1-4,2-1-6,2-3-16,-1-3-12,2-2-24,0-4-34,0 4-28,1-4-48,-3-2-31,4-1-29,0 0-12,-4-11-6,2 6-4,1-8-10,2-2 11,-1-3-2,0-1 1,3-1-115,0-7-350,1-3 155</inkml:trace>
  <inkml:trace contextRef="#ctx0" brushRef="#br0" timeOffset="40217.7895">18410 11221 1005,'6'-34'-57,"1"0"21,0 3 15,1-2 28,-2 4 14,0 4 34,-2 9 13,-3 3 10,2 3 24,0 0 7,-3 5 1,0-2-12,0 5-8,-6-1-8,6 3-6,-15 12-8,2-3-5,-5 8-1,-2 4-2,3-5 3,-3 4-4,5-1 9,-2-2-1,3-4-1,1-1-6,4-1 3,0-3-4,5 1-6,-2-5-4,2 2-2,2-1 1,-3-1 5,4-2 15,1-2 16,-2 2 15,2-2 3,0 0-6,8-8 2,-3 1-2,2-1 2,1-6-4,2 0 1,5-6-8,-3 0-5,2-1 6,-1-2-14,-2 0 3,3 0 8,0 0-14,0 2-1,2 3 0,-6 4-9,1 4-1,-1 0-11,1 1-1,-4 2-6,-1 4-12,-1 1 4,2 2-1,3 1 0,-3 3-8,3 4-4,0 2-4,3 3 6,-2 2-7,3 7 0,2-4-1,0 5-5,-1-2 8,1 1-13,1 1 3,-4-2-4,7 0-4,-5-2 9,2-2 2,-1 0-33,-3-6-36,0 0-42,-1 0-44,-4-4-46,1 1-42,-2 2-44,1-4-46,0 0-291,-2 0-662,1 0 293</inkml:trace>
  <inkml:trace contextRef="#ctx0" brushRef="#br0" timeOffset="40975.7498">18130 11981 240,'-2'-5'247,"2"2"-26,-1 0-20,1 3-21,-1-4-16,1 4-16,-3-4-14,3 4-11,0 0-10,-3 14-8,2-3 1,-1-1-7,-2 3-2,1-1 4,1 2 4,-3 1-6,1-3 0,0 5-5,1-5-8,0 5-4,-1-1 2,1 0-6,-1-4-4,1 3 1,-2 2-7,3-5-7,-1 1 0,0-2-3,-1 0 2,3 0-4,-2-3-9,0 1-4,1-4-3,0 0 0,1 0 1,1-1 4,-2-2-3,2-2 6,0 6 11,0-6-7,0 0 8,0 0 9,0 0 7,0 0 19,0 0 7,0 0 5,0 0-4,0 0-12,5-12-8,-4 1-9,1-2-5,0-3-8,1-10-8,2 1-7,1-1-3,0-3-3,1-2-2,0-1-7,4-12-9,-3 15 1,2-2 0,0 2-6,7-12-2,-3 11-2,-1 2-1,1 2-2,3-2-3,-3 7 0,4 4 2,-4 0-2,3 2-1,-3 7-3,0 2 0,-1-1 1,1 2-7,0 1 2,-4 4-4,0 3-4,0 1 4,-4 2-10,1-1 2,-3 5-9,0 0 4,-4 2-6,-3 5-7,1-1 0,-6 1-9,0-1-3,-2 0-19,-7 1 2,3 1-7,-5-2-6,1 0 0,0-6-3,3-2 6,1 0 6,1-3 4,3 0 7,2-2-1,3 0 14,-2-1-6,3-1 5,4-1 4,-3 0-1,3 0 6,0 0 3,13 2 4,-5 0 0,2 2 0,3 2 2,-2 3 0,0 3 4,2 0 2,3 6 5,-2 3 2,0-1 5,1 3-4,-1-2 3,2 3-2,-3-1 5,-1-3-2,2-1-1,-4-3 3,4 2-2,-2-4 3,-1 0-2,1-1 10,1-4 0,2-1-2,5 0 2,0-2 3,4-2 4,-3-1-6,2-6 0,3-1-1,1-2 3,1-2-2,10-6 0,-11 1-25,8-6-46,-8 4-43,7-9-41,1-2-33,3 0-38,2 2-25,2-6-48,-2 1-165,23-12-496,-20 14 220</inkml:trace>
  <inkml:trace contextRef="#ctx0" brushRef="#br0" timeOffset="41838.855">21832 10002 177,'3'-8'174,"-1"2"1,1-2-8,-1 0-4,0 3 0,-1 0-7,1-6-4,1 6-11,-3-2 0,0-1-5,0 3-5,1-2-10,1 3-7,-1-1-4,-1 1 1,0-3-8,0 3-3,0 4 0,0-5-1,0 5-5,0-7-1,0 7-10,2-2-4,-2 2-3,0 0-11,0 0-2,0 0-9,0 0-3,-2-5-5,2 5-9,0 0 2,0 0-5,0 0-2,0-4-1,0 4-13,0 0-1,0 0-3,0 0 4,0 0-5,0 21 0,-3-11 6,2 6 3,-2 9 6,0 2-1,-1 4 8,-1 6 15,-3 10-3,0-2 3,0 6 19,-4-2-9,1-1-1,0 3-5,-2-3-1,2-1 3,2-13-11,-5 9 0,3-12 0,3 1 0,-2 0 1,0-5-5,1 0-6,1-6 0,2-3-14,-1-2 10,3-2-2,1-4 3,0 2-7,0-7 5,2 0 0,-3 0-7,3-1-3,-1-1 7,2-3-4,-2 7 5,2-7 3,2 5 0,-2-5-2,-3 3-2,3-3-3,0 0 0,0 0-7,0 4 4,0-4-5,0 0-1,0 0-8,0 0-45,0 0-58,0 0-21,0 0-28,0 0-36,-5-10-24,3 6-30,-1 2-30,-1-4-19,0 1-22,-2 1-27,-5-1-172,-3 2-546,-6-2 242</inkml:trace>
  <inkml:trace contextRef="#ctx0" brushRef="#br0" timeOffset="66273.5749">12207 8978 180,'0'-9'231,"0"1"-6,0 3-8,0 0-11,2 1-19,-2 0-25,0 4-18,0-4-21,0 4-11,0 0-14,2 15-10,-2 4-5,0 5-8,2 5-7,-4 5-4,0 3-2,-3 9-11,0 0 0,2-12-6,-1 0-6,2-3 1,-2-2-10,0 0 2,0-2-3,-1-3-3,3-5-5,-1-2-20,0-5-48,-1-2-43,2 0-40,1-4-50,-2-5-195,0-1-404,3 0 179</inkml:trace>
  <inkml:trace contextRef="#ctx0" brushRef="#br0" timeOffset="66487.0456">12111 9140 3,'-2'-17'259,"1"-2"8,-1 8-12,0-5-14,2 2-17,2 4-17,1-2-21,2 1-16,5-2-16,1 1-19,9-3-12,1 3-15,3 2-8,-1 2-11,1 1-8,0 5-11,-2 0-8,-2 4-6,-3 1-15,-2 4-18,-2 2-31,-2 2-32,-2 5-32,-5-1-34,-4 12-40,-4-2-36,-8 5-202,-2 2-415,-7 8 184</inkml:trace>
  <inkml:trace contextRef="#ctx0" brushRef="#br0" timeOffset="66701.9744">12016 9525 103,'-3'2'161,"3"1"1,0-3 11,4 5-4,7-8-7,1 3-9,10-2-19,2-2-9,1-4-12,2 0-14,1-1-15,-1-1-5,3 0-38,-6-2-48,0-4-64,-2 3-74,-4-3-112,-1-2-276,-5 4 123</inkml:trace>
  <inkml:trace contextRef="#ctx0" brushRef="#br0" timeOffset="66939.1373">12196 8970 1538,'-12'-9'-30,"0"-1"23,2 3-5,2 3 17,-1 3 10,-5 6-16,-1 0 5,-6 12 27,-2 7 9,-8 15 13,3 7 13,1 2 18,-10 21-1,17-18 1,-2-2-7,7 0 1,1 0-7,1-2-6,7-1-1,2-11-6,4-1-5,0-1-1,6-1-2,2-3-9,2 0 1,6-5-2,-2 3-3,7-8-5,-2-2-6,5-3-34,3-6-59,1-3-55,1-7-55,9-6-218,1-6-427,1-6 190</inkml:trace>
  <inkml:trace contextRef="#ctx0" brushRef="#br0" timeOffset="67162.9796">12648 8675 177,'-3'-30'276,"3"3"-3,-3 6-2,2 5-14,1 4-13,3 1-25,-2 3-25,2 1-17,1 2-24,5 3-13,6 4-18,7 6-7,6 11-16,8 12-7,-1 10-7,12 20-8,-8 6-4,-16-16-5,-3 7-4,-1 20-8,-14-18-1,-3 29-4,-9-30-5,-4 25-1,-2-30-3,-2 4-5,-2-5 0,-4-5-10,-2-1 3,-3 5-4,-3-11 5,-2-2-14,0-4-2,0 0 2,-1-1-10,-2-2-24,0-3-38,2-3-31,-3 2-39,1 3-45,2-7-49,-1 3-67,-6 3-174,6-3-498,2-6 220</inkml:trace>
  <inkml:trace contextRef="#ctx0" brushRef="#br0" timeOffset="67729.3321">11428 14369 242,'0'-7'218,"0"3"-19,0 1-19,-3-1-21,3 4-15,0 0-19,0 0-5,0 0-1,3 13-8,-1-1 2,-2 5-9,-2 3-4,2 7-9,-3 1-9,0-1-6,-2 4-3,4 1-10,-4-1-3,-2 0-11,2-4-3,0 2 0,3-2-27,-3-3-42,3-3-54,-1-6-47,4-3-46,1-1-38,0-5-116,1-1-349,2-5 156</inkml:trace>
  <inkml:trace contextRef="#ctx0" brushRef="#br0" timeOffset="67948.9951">11587 14397 152,'8'-24'196,"-4"7"-1,-2 4-15,1 4-22,0 1-21,-1 5-9,-2 1-12,0 2-9,2 14 5,3 2-3,-5 9-7,0 7-5,0 1-8,-5 14-10,5 5-2,-2-5-10,-4 0-5,2-10-3,0-3-8,-1 0-9,0 1-28,0-6-68,-1 0-74,1-3-70,0-9-128,-1-5-351,2-3 156</inkml:trace>
  <inkml:trace contextRef="#ctx0" brushRef="#br0" timeOffset="68192.9807">11402 14408 286,'-2'-4'264,"1"1"-24,1-1-20,0 4-28,3-8-15,5 2-18,2-1-18,4-5-7,8 0-17,2 1-13,5-2-9,-3 1-9,4 3-11,0-1-5,-2 4-6,-3 1-8,1 3-7,-1 2-16,-3 3-35,-6 1-41,-2 2-42,-3 4-31,-2-1-49,-2 5-48,-5 1-110,-3-2-351,-3 3 156</inkml:trace>
  <inkml:trace contextRef="#ctx0" brushRef="#br0" timeOffset="68424.2087">11338 14974 166,'7'2'220,"3"2"5,11-1-5,5-1-14,2-3-15,13 0-27,-1-2-17,3-1-11,-5 0-17,-1-2-10,-10-1-25,-1 0-60,-3-3-70,-2-2-65,-7 3-60,-3-1-110,-4-2-304,-1 0 135</inkml:trace>
  <inkml:trace contextRef="#ctx0" brushRef="#br0" timeOffset="68659.6336">11186 14059 208,'-3'-8'213,"0"3"-23,2 1-23,1 4-8,-8 13-15,-1 8-7,-3 11-5,-3 17 2,-3 6-4,-5 24-3,5-25-6,-9 26-12,7 2 0,0-3-8,4-23 0,1 24-13,5-22-7,-2 3-10,5 18-5,5-24 0,0-7-14,4-2-5,4 0-6,3 1 0,5-16-8,3 9-1,11-2 0,3-1-2,4-8-8,3-6-15,3-9-45,3 0-51,4-11-50,23-7-48,-3-9-51,-23-4-146,22-22-415,-4 3 184</inkml:trace>
  <inkml:trace contextRef="#ctx0" brushRef="#br0" timeOffset="68891.4712">12040 14033 150,'0'-15'258,"0"3"-19,-3 3-33,3 3-23,1 5-20,-1 1-18,10 9-6,6 13-19,2 7-12,6 17-7,12 28-11,-4 2-10,-13-21-7,6 29-7,-6 0-13,-4 5 3,-8 0-2,-5-4-11,-4 0-6,0-27-1,-6 3-7,-1-4-7,-8-1 4,1-5-11,-6-1-9,1-3-13,-2-3-21,-4-6-33,0-2-30,-3-2-29,-1-7-27,7-8-32,-2-2-133,-1-4-336,4-4 150</inkml:trace>
  <inkml:trace contextRef="#ctx0" brushRef="#br0" timeOffset="69485.5589">14620 13747 186,'-3'-5'228,"1"-3"-20,0 4-25,-1-1-20,0 5-23,3 0-10,-5 14-13,-1 11-16,0 19-2,2 12-3,-1 28-6,-1 3-6,-2 1-3,0 3-10,4-9-1,0 1-7,3-25-5,-2 23-1,-2-27-5,4 0-13,-3-1 4,-2-1-8,3-7 0,1-9-5,-3-5 4,1 1-8,-2-5-3,1-1-2,1-9-5,-1-3-1,4 1-5,-1-9-13,0 2-30,-1-3-59,2-5-69,1 0-52,0 0-138,-6-14-380,5-3 170</inkml:trace>
  <inkml:trace contextRef="#ctx0" brushRef="#br0" timeOffset="73298.4053">14569 13929 165,'0'0'161,"0"0"-10,-4-2 1,4 2-3,0 0-1,0 0-18,0 0-7,0 0-3,0 0-12,0 0-5,0 0-10,0 0-4,0 0-12,0 0 3,0 0-10,0 0-7,0 0-2,0 0-4,0 0-9,0 0 0,0 0-6,0 0-4,18 4-4,-15-2 2,8-2-1,-5 3-5,4-1 2,0 0-4,5-1 1,-1 1-2,3-1-3,4 1 1,1 0 0,2-2-3,1 0-2,0 2-3,2-4 1,2 0-1,1 2 2,8 0-5,-7-2 2,7 4-1,3-5-4,-11 3 2,12-2 0,-3 2 0,-1-2-5,3-2 3,-3 3-1,2-2 2,-2 3-2,1-2 3,-1-1-6,1-2 0,0 5 1,0-4-5,-11 4 4,13 0-2,-12 0 2,10 0-3,-10 0-2,12 0 6,-1 0-5,-2 0 0,4 0 2,0 1 0,0-2-2,-1 0-1,4 1 5,0-2 1,0 0-3,2 2-1,-1 0 3,3 0 3,-3 0 2,0-1-2,2 1 2,-3 0-1,3 3 4,-3-3-2,0 3-2,-2 1-1,0-4 0,2 1 2,-4 0-1,1-1-3,3 1 3,-4-1-5,-1 2 4,0-5-4,1 4 0,0-1-3,-2-1 4,-10 0-1,10 1 1,-1-3-3,-8 5 3,9-4-1,-10 2 8,11-1-9,-13 1 2,4 0 1,6-2 3,-8 2 1,-1 0-5,2-4-1,8 3 5,-7 1-5,9-2 6,-14 2-1,2-2 4,2 2-4,-2-1 5,3 0 3,9 0-5,-11-1 3,12 2 2,-13-1-1,1 1-3,11-1 1,-12 2 0,13-1-2,-13-1 2,2 1-5,8-3-1,0 6-1,-8-6-1,-1 3 6,0-1-6,10 0 0,-11 3 0,3-2 1,8-2-2,-10 2 0,0 0 3,10-5-5,-9 4 4,8 1-5,-7 0 0,-3-1 5,3-2 2,9 2-5,-11 2 1,11-2-4,-12 0 6,10 2 0,-8-1-3,-1-1-4,1 1 2,9 0 2,-1 0-2,-11 0-2,4 0 4,7 1-3,-8 2 4,-1-5 0,9 1-3,-9 2 1,0-1 1,1-1 0,10 5 2,-13-4-8,4 1 2,7-1 1,-8 0 5,9-2-8,-8 0 1,-1 1 2,8 0 5,-9-2 4,12 6-10,-14-10 6,12 7 1,-9 4-3,-2-4 2,10 0 6,-7 0 0,-3 3-3,12 1 1,0-2 5,-11-2-6,10-1-4,-1 1 3,-7 1 10,7-3-10,2 3 1,-11-1-2,9 0-1,0 0 0,-11 1 1,4-1-1,10 3 2,-2-5-1,-12 7 0,4-4 1,-3-1-4,-1 1 0,3 2 2,-1-3 3,-1 0 0,-1 0-2,3 2-6,-1 1 2,-2-6-5,2 3 6,11 0-3,-12 0 2,3-1-4,7 0 5,-10 1-2,13 1 3,-13-1-1,-1 0 3,1-1-4,1 1 1,-3-3 0,1 6 0,-2-6 2,0 6 0,-2-6 2,-1 6-2,1-3 1,-3-3-1,-3 3 1,6-1 8,-1 1-12,2-4 13,0 2-10,2 1 6,0 1 3,2 0-2,-1 0-3,-2 0 1,2 1-1,-1 1-5,0-2 10,1 4-9,-3-4 0,0 4 3,-1-3-3,-1 2-6,-1-1 4,-4-1-4,4 1-2,-7 1 11,9-1-3,-2 1-3,0-1-1,0 2-7,0-3 10,3 2-13,0 1 12,0 0-10,0-1 10,0-1 5,-1-1-8,-1 2-3,-1-1-2,0-2-1,-4 4 1,-1-4 5,1 0 3,-5 2-11,4-2 13,-1 0-6,-1 0 16,2 1-17,2 1 4,-4-4 11,3 4-12,7-2-13,-3 0 10,-1 2 2,3-2 4,-1 1 0,-1-1 3,0 2-10,-1-2 3,-4 1-4,0-1 0,-3-1 0,1 1 0,-4 0 10,0 0-7,-2 0 2,-1 0 4,3-2-5,-3 2 2,0 0-3,-1-1 0,1-1 5,0 2-5,3 0-3,-3-3 7,3 2-8,0 1 6,2-3 5,-2 1-8,4 2 0,-1 0-2,-2 0-8,-1 0 11,0 0-2,0 0 0,-2 0 3,-1-2-3,0-1 6,-1 5-10,-2-4 5,3 2 0,-3-1 1,-4 1-1,6-1-2,1 1-1,-4-3 1,-3 3 2,7-2 2,-4 1-6,-3 1 3,8-2 3,-5 0-9,-3 2 1,6 0 1,-6 0 8,0 0 5,0 0-7,5 0-1,-5 0 0,0 0 10,0 0 10,2-3-2,-2 3 3,0 0 0,0 0-2,0 0 5,0 0-6,0 0 5,0 0 4,0 0-11,0 0 6,0 0-11,0 0-1,0 0 5,0 0-6,0 0-6,0 0-1,0 0-1,0 0-5,0 0 15,0 0-11,-9 13-4,5-6 2,0 0-5,-3 2 13,4 2-11,-4 0 7,1 6-3,-1 0 10,0 0-11,-4 5 6,5 2-10,-3 2 10,1-1 2,1 1-22,2 1 8,-2 0 0,1 2 4,3-1-3,-4 0-4,0 1 10,3 3-4,-2-6 0,2 3 8,0-2-7,0-1 10,-2 3-2,3-2-5,-1-2 7,1-8-2,-1 8-3,1-1 5,-1-7-6,1 0-1,0 0 2,-1-2 4,3 1-8,-2-3 9,0-1-3,0-1 0,2-1-5,-2 0 5,3 1 3,-3-2-16,3 0 12,-3-3 2,3 1-3,0 0 8,-1 0-15,-2-2 7,3 1 11,-3 0-11,3-4-5,0 2 8,0 2-1,0-6-2,-1 5-12,-2-3 12,3-2 0,-1 5-1,1-5 4,0 6-3,-2-3-1,2-3 7,0 0-7,0 5 1,0-5 4,0 0-4,-3 3-4,3-3 0,-1 4 5,1-4 2,0 4-8,0-4 3,-2 6 2,2-4-8,-1 1 9,-2 3 0,2-4-14,-2 5 14,0-2-4,3 0 8,-4 2-1,1 1-8,1-2 7,0 1-3,-2 3-3,1 1-1,0 1 3,0-2-6,1 3 12,0-2-11,-1-1 6,1 1-3,-1-2 15,1 1-12,1 0-3,-2-2 2,3-1 6,-2-2-10,1 0 3,0-1-3,0 1-2,-1-1 4,2-1 0,-1 2 2,1-5-4,-2 4 6,2-1 5,0-3-10,0 0 7,-1 2-5,1-2 3,-2 4-3,2-4 6,0 0-3,0 0 1,0 0-8,-2 4 12,2-4-3,0 0-7,0 0 6,0 0-5,0 0-3,0 5 7,0-5 5,0 0-4,0 0-9,0 0 7,0 0-3,0 0-6,0 0-1,0 4-4,0-4 16,0 0-8,0 0 8,0 0-8,-2 6 4,2-6 11,0 0-11,0 0 0,0 5-3,0-5 6,0 4-2,0-4-5,0 0 9,-1 3-1,1-3-7,0 0 3,0 0 0,-5 1-5,5-1 2,-4 1-2,4-1 2,-5 2-2,-1 0 5,2-1 2,-5 0-3,0 2 10,-3-3-9,-2 3 2,0-3-2,-1 0-1,-4 3 6,2-5 1,-3 4-7,-2-4 8,0 2-9,-2 0 3,-2-1-6,-1 1 7,-1 0 4,0-3-7,-10 0 4,10-1 0,-2 1-15,-8 1 8,8-4 6,1 4-6,-2-1 7,3 0 1,-11 0-4,10 2-2,-10-5 6,10 2 1,0 2-4,0 1 0,-9-2 1,8 3 6,-11-1-4,13 1-5,-2-4 2,-8 3 2,9 0-2,-12 1 5,4-5-4,8 3 5,-1 2-12,1-3 5,-11 2 0,11-2 2,1 2-4,-1 1-1,0-1 6,-1 1-7,-11-3 8,2 2-2,11-1-3,-2 2 1,-8-1 0,0 1-5,8-1 9,1 1 0,-1 2-1,-9-2-2,0 0-1,9 2 4,0-1-5,2 2 4,-3-3 1,4 0 3,-4 0-8,3 0 2,-9 0-2,8 0 2,2-3 1,-3 6 3,3-3-2,-2 0-2,1 0 2,1 1-6,2-1 6,-2 0-3,-1 1 6,1 1-15,1 0 10,-1-1 3,0 1-3,0 0-1,-1 1 0,1 0 5,1-1-3,-4 2 2,3-1-5,3-2 10,-4 5 0,1-3-7,2 0 4,-2 1 0,1-4-1,4 3 4,-2-2-6,0 0 2,3 2 1,-1-2-10,1 2 14,5-1-9,-8-1 6,0 0-4,0 0 0,-1 1 3,2-2 0,-3 2-3,0 3-1,-2-5 7,0 3-6,1-3 0,-2 0 0,-1 0-1,-1-3 0,4 3 2,-13 0 0,9 0 3,2 0-8,-2 0 21,3 3-14,0-3-6,0 0 3,0 3 2,1-3 1,0 1 2,0-1-3,-2 0-1,1 0-1,-1 1 1,0-1-3,-1 0 4,-9-1-4,9 2 1,2 1 3,-3-4 5,-7 1-10,0 0 4,0-1 3,7 1-13,4-2 12,-14 3-1,13-3 2,-3 2-7,-7 1 2,10 1 6,-13-1-4,3 3 2,10-3-3,-3 0 3,-7 0-2,9 3 3,-1-3 1,0 0-2,-12 0-3,12-3 4,2 6-4,-9-9 5,11 5-5,-15-2 2,11 2 3,2 0-2,-1 0-2,-9 0-1,8 0 4,-1-1-3,4 2 1,-4-3-2,-8 0 7,9 1-6,-1 2 5,5-3-7,-4 2 1,2 1-1,0 0 5,2-4 0,-5 4 3,3-4-6,1 2 3,-1-1 1,0 0 3,1 2-7,2-2 4,-2 3 6,2-1-7,-1-2 0,-2 2 6,3-1-3,-1 0-5,-2-1-1,1 1-1,2 2 0,-3-2 1,0 1 2,1 0-4,0-3 0,2 3 4,-2-2 0,3 3 2,-4 0-4,3 0-1,-2-1 0,0-2-2,3 0 2,-2 2 1,2 0-3,-2 0 4,2-1-6,0 0 7,-1-1-2,1 0 1,0 1-3,0-1 3,3 2-6,-3-2 3,0 0-3,3 1 2,-3 0-1,2-1 2,-1 1 2,-1 0 2,3-1-3,1-1 0,-3 2-6,3 1 5,0-2 4,3 1-3,2 0 5,-1 1-5,-6-1 3,0 2-5,-3 0-1,11 0 3,-9 0 2,8 0-3,-2-1 6,-3 0-3,-1 1 0,1-3 3,6 6-4,0-3 0,0 0 0,0 1 5,1-1-3,-1 0-1,0-1-2,2 2 5,-3-5-3,0 7 1,2-3 0,-1 0-2,-1 0 4,-1-3-1,-3 3-2,-3 3-1,7-6 1,-2 2-1,-4 1 3,1-1-5,-1 1 3,4 0 5,0 0 0,-3 0 2,5-1 2,-2 0 0,0-2 0,3 3-1,0 0 0,0-4-3,1 2 7,-1 2-6,-1-2-5,1 0 1,0 1 3,5 1 2,-8-1-2,3 1-6,1 0 4,-1-1 1,0 1-1,4 0 0,-5-2 1,4 2-6,-3 0 3,2 0-1,1 0 3,1 0-2,-3 0 0,0 0-6,1-2 0,2 2 2,-5 2 4,2-2-3,0 0-1,-1 0-1,4 0 2,-1 0-2,1 0 0,-3 2 1,0-2 3,1 0-1,2 0-1,1 0 3,0 1-3,-1-1 3,3 1-1,-3-1 3,3-1-2,-3 1 0,4 0 1,-2 0 0,-1 1 1,1-1-3,0 0-1,2 0 1,-3 0-2,0 3 0,2-1-1,-2-4 2,3 4-1,-4-2 2,1 0-2,-2 1 1,1-2 0,0 1-3,0 0 4,-1-2 0,1 2 3,-1 0 2,3 0 1,-2 0-3,2 2 2,-2-2 0,1 0-4,-1 1 2,0-1 1,3 1 1,-3-2-1,2 1-2,-1 1 3,2 3 0,0-4-2,3 0-1,0 0 11,-2 1-10,2 2-3,-2-3 0,6 0 3,-7 0-4,0 1 5,3-1-2,-3 1 3,0 0-4,-3 3-1,4-3-2,-2-1 2,-1 2-5,1 1 2,0-2 0,-1 0 3,3 1 0,1-1-1,-1 0-1,1-1 4,-1 2 2,3-2-3,3 0 2,-7 3 3,7-3-3,-5-2 0,5 2-1,-5 3 1,1-3-2,4 0 0,0 0-3,0 0 2,0 0 3,-6 3-1,6-3-3,0 0 3,0 0-2,0 0-4,0 0 2,0 0 1,0 0 2,0 0 0,0 0-3,0 0-2,0 0 3,0 0-1,0 0 0,0 0 5,0 0-6,-4-4-1,4 4 2,0 0 0,0 0 0,0 0-1,0 0-3,0 0 2,0 0-1,0 0 0,0 0 2,0 0-4,0 0 5,0 0-1,0 0 0,0 0-5,0 0 2,0 0 2,0 0-1,0 0-3,0 0-1,0 0-6,0 0-16,0 0-25,0 0-37,0 0-51,0 0-38,0 0-52,0 0-47,0 0-52,0 0-48,0 0-54,0 0-354,2-7-848,-2 7 375</inkml:trace>
  <inkml:trace contextRef="#ctx0" brushRef="#br0" timeOffset="75405.204">15851 14001 72,'1'-7'141,"2"0"4,-3-3 1,0 3 2,2-2 1,-1 5-8,1-3-7,0 0-13,-2 3 2,0 0-5,0 0-6,0 4-8,0-5-8,0 5-8,3-3-6,-3 3-9,0 0-8,0 0-11,0 0-4,0 0-8,-3 18-5,3-1 11,-4 9-2,1 2 3,0 7-2,2-1-6,-3 13-2,1-11 1,0 9-1,2 4 1,-3-3 2,-1 2 1,2 3 2,-3-2 1,1 3-3,-2-2-5,2 0 5,0 0-5,1-2 1,-1-2-5,0-11-8,1 0-7,0 0 0,1-2 10,-1-3-12,0-3-1,2-2-4,-1-5 2,1-5-9,2-3 5,-2-1 5,2-4-7,0 0-1,0 1 3,0-4-3,-1 1 1,1-1-1,0 0-3,0-4-5,0 0-12,1 4-49,-1-4-45,0 0-54,2-15-42,0 7-52,1-4-157,3-4-447,4-9 198</inkml:trace>
  <inkml:trace contextRef="#ctx0" brushRef="#br0" timeOffset="75831.5964">16913 13950 163,'6'-7'177,"-3"3"-6,-1 0 1,1-2-8,-3 4-4,3-1-8,-3 1-10,0 2-14,0 0-12,0 0-12,0 0-6,0 0 13,0 17 18,-3-5 1,1 6-2,-4 8-11,0 1-3,2 7-5,-2 1-5,-2 11-2,1 5-2,0-3 2,-2 2-15,-1-1-2,-1 2 1,1 2-9,0-1-3,3 2 1,-2-3 0,0 3-1,1-4-10,-1-1-1,1-3-5,5-12-6,-1 0-4,-2 0-2,1-3-2,3-1-16,-1 0 3,-1-5-2,3-7 0,-1 0-3,2-1 1,-3-7-10,3 2-1,-2-3-8,2-2-22,-2-2-46,2 2-37,0-3-26,0-4-55,0 0-63,0 0-39,0 0-257,7-15-581,0 2 257</inkml:trace>
  <inkml:trace contextRef="#ctx0" brushRef="#br0" timeOffset="76288.6543">17882 14004 137,'0'-10'148,"1"3"8,-1 0-3,0 2 1,1 0 3,0 0 2,-1 1-1,0 4-5,0-6-5,0 6-11,-2-3-12,2 3-10,-2-4-11,2 4-16,0 0-10,0 0-5,0 0-4,-6 13 9,6-2 3,-4 4 4,1 4 2,0 8 11,-1 4-2,0 3 0,-3 12 0,-2 1-5,2 5-2,0 0-4,0 0-3,-3 5-5,0-3-2,2 0-13,2 1-3,-3-4-5,0-1-1,5 1-8,-3-6 0,4-9-7,-1-3-1,-2 1 5,3-3-17,-1-3 6,0 0-5,-2 0-3,3-12 0,-1 4-7,1-5 0,-1 0-1,3-5-1,-1-2-5,1 0 1,-2-2-26,3 0-31,0-4-28,0-2-39,0 4-61,0-4-70,0 0-60,6-9-228,-2-1-576,3-4 255</inkml:trace>
  <inkml:trace contextRef="#ctx0" brushRef="#br0" timeOffset="76703.3487">18712 13962 53,'1'-4'253,"1"1"-22,-1 1-20,0-1-20,-1 3-18,0 0-16,3-6-15,-3 6-12,0 0-13,0 0-11,0-3-9,0 3-13,0 0-6,0 0-9,0 0-6,0 0-3,0 0 5,0 0 20,-7 19 9,4-6 3,-1 4-1,1 9-2,-4 0-5,0 6-2,3 2 0,-6 14-7,0-2-2,3 0-5,-4 1-2,5 1 5,-5 0-5,3 2 4,-1 6-2,2-1-6,0-3-1,0-1-3,1-2-11,2-3-4,0-10-6,0 0-1,2-4-8,-2 1-4,3-4-5,-2 0 0,-1-4-4,2-4 2,-2-4-1,3 1-4,-3-7 1,2 0-5,1-2 0,-1 0-26,-1-4-29,3 2-32,-1-2-39,0-2-45,1-3-75,0 0-73,0 0-241,0 0-592,4-13 261</inkml:trace>
  <inkml:trace contextRef="#ctx0" brushRef="#br0" timeOffset="77099.5792">19806 13984 2,'0'-4'221,"0"1"-22,0-1-20,3 1-14,-3 3-19,4-5-18,-4 5-16,0 0-9,0 0-13,0 0-5,4 12-9,-4-6 1,3 6 15,0 5 6,-3 4 0,2 8-1,-2 5 1,2 12 5,-2 3 17,-4 0-4,1 2 6,-1 1-4,-3 2-4,3 0-9,-2 3 1,-4 0-3,3-2-3,-4 1-6,7-5-8,-3 0-7,0-3-6,1-11-11,0 8 0,5-10-11,0-2 0,-1 0-7,2-5-4,0 1-4,0-3-2,0-6-5,-3-2-3,6 0-2,-3-4-20,-3-1-49,3-2-61,0-4-56,0 0-53,0-3-66,0-4-246,0 0-570,0 0 252</inkml:trace>
  <inkml:trace contextRef="#ctx0" brushRef="#br0" timeOffset="77566.3844">20641 13961 183,'2'-3'200,"-2"3"-18,1-3-20,1 1-14,-2 2-16,0 0-18,0 0-5,0 0-11,0 0-10,0 0-3,0 0-8,0 0-6,0 0-3,0 0 2,0 0 4,0 0 2,0 0 1,0 0-3,5 8 0,-5-8-3,2 9 4,-1-4 10,-1 2 2,3 2-6,-2 4-1,2 1 2,-2 2-11,2 7 4,0 5-3,-1 0 2,-2 1 3,2 3-5,-2 1 0,-1 1-1,-3 14 5,1-2 5,0 3-6,0-13 22,-1 10-3,0 0-1,0-11-8,-2 0 1,3 12-6,-4-14 4,4 0-13,-2-1-4,3-1-6,-4-3 1,1 0-7,2-1-6,-1-9-4,1 0-3,0-1-4,1 0-5,0-5-7,-1-2 3,0 2-4,2-2 1,-2-3-4,3-1-1,0 1-2,-4-3 0,4 0-4,-1 1-9,1-2-19,0-3-28,1 2-52,-1-2-39,0 0-50,4 2-44,-4-2-49,10-4-52,0-2-273,4 0-650,7-1 287</inkml:trace>
  <inkml:trace contextRef="#ctx0" brushRef="#br0" timeOffset="78538.1691">20020 14452 11,'0'0'166,"3"-2"10,-3 2 14,0 0 1,0 0 9,0 0-6,4-4-20,-4 4-17,0-6-13,2 2-13,-1-2-7,-1 1-6,2-1-5,-1-5 1,-1 4-11,0-3-4,0-1-10,0-1-3,0 2-3,0-3-6,-1 2-6,-2 0-5,1 0-2,0 3-5,-1-1-3,0 3-3,-1 1-11,1 0-5,-1 1-6,-2 1-6,2 1 2,-5 2-9,-2 5-2,1 4-2,-1-1 0,-7 7-3,2 2 1,-1 1-5,7-2-3,1 0 0,0 0-1,3 2 1,2-3-4,1-2 4,2-3-3,0 1 3,3-2 0,1-2-3,0 0 3,3-3 3,0 0-2,3-1 2,0-4 1,2-1-1,2-3-2,1 0 0,1-4 1,-2-1-6,-2 1 11,5-2-2,-4-3-3,1 2 0,-5 0 12,2 0-6,0-1 5,-3 6 9,-2 0-1,0 3 3,-2 1-6,0-1-9,-1 3 0,-2 1-5,0 0-2,5 12 0,-4 2 2,-1 5-2,-1 8 3,-4 0-5,1 7 7,1 0-2,-1 1-1,0 0-2,0-4 1,-2 1-3,2 0-1,-2-1 2,2-5 2,0-2-14,-2-4 3,3-3-2,-1 0 2,2-2 2,-2-4-4,3-2 3,-2 0 3,1-3-4,0-1 8,2-2-3,-1 2-1,-1-3-9,2-2-11,0 4-23,0-4-43,0 0-48,0 0-48,0 0-43,3-19-49,-2 9-186,4-4-497,0-3 220</inkml:trace>
  <inkml:trace contextRef="#ctx0" brushRef="#br0" timeOffset="79062.2359">20278 14473 75,'0'0'177,"7"-4"-4,-3 1-10,3-2-6,-1-2-1,1 3-2,3-5-1,-3 2 0,-1-2-3,2-2-6,-2 0 0,-3-1-1,2 0-7,0-3-7,-4 3-5,0-2-6,-1 4-11,-1-2-11,-1 3-10,-3-2-6,-1 4-12,-1 0-9,-3 2-5,0 3-1,-4 2-15,-3 5 0,-1 4-8,-2 3 5,2 1-10,1 1-1,3-2-9,5-1 0,-1 0-3,4-2-2,0 0-4,3-1 5,0 1-5,3-2 9,0-1-14,2-1 2,1-1 6,4 0-4,1-2 1,2 0-2,3-4 6,2-1-7,0 1 0,0-3 1,0 1-1,-1 1 4,0-1-3,-4 3-1,0-1-2,-1 2-3,0 2 3,1 3-5,-3 0 3,3 5-2,0 4 1,-3 3 3,0 4 1,0 4 6,-4 1-5,-6 3 2,3 3-1,-1-3 0,-1 0 0,-2 1 2,-1-3-3,0-4 0,1-3 5,0-3-6,-1-1-2,2-3 6,0-3-6,0 1-2,1-2 5,0-4-36,2-2-43,-2 4-22,4-2-28,0-3-24,1-2-24,5 2-60,2-4-13,6 0-139,9-9-416,-1-1 185</inkml:trace>
  <inkml:trace contextRef="#ctx0" brushRef="#br0" timeOffset="79451.6657">21278 14337 87,'0'-11'250,"0"5"-4,0 0-10,2 1-13,0 3-21,-2 2-27,0-5-21,0 5-16,0 0-12,-5 16-13,2 0-8,-3 8-9,-1 3-7,0 2-7,0 3-9,2 0-6,0-2-3,-2 0-8,4 0-1,-4-2-4,2-1-8,2 0-7,-1-9-5,2 0-2,-1-1-21,1-5-46,0-2-54,1 1-50,1-6-46,1 1-209,2-3-428,-1-2 190</inkml:trace>
  <inkml:trace contextRef="#ctx0" brushRef="#br0" timeOffset="80233.8154">21540 14419 164,'6'-9'258,"-1"2"-11,-2 2-13,0 2-15,-3-2-10,4 1-8,-3 1-10,1 0-20,-2 3-16,4-4-10,-4 4-10,0-4-12,0 4-12,0 0-8,0-4-4,0 4-12,0 0-5,0 0 1,0 0-13,3-4-8,-3 4-3,0 0-2,0 0-11,0 0-3,0 0-3,0 0-5,0 0 2,0 0-6,0 0-6,0 0 0,0 0 0,0 0-5,0 0 3,0 0 5,1-2 7,-1 2-1,0 0 1,0 0 7,0 0-2,0 0 10,0 0-1,0 0-2,3-3 9,-3 3 3,0 0 12,0 0-3,3-1-9,-3 1 7,0 0-18,0 0 2,0-7-6,0 7-10,2-4 5,-2 4-11,0 0 11,0 0-1,0-2-2,0 2-10,0 0 5,0 0 8,0 0-1,0 0-11,0 0 4,0 0-9,0 0 4,0 0-5,0 0 5,0 0 5,0 0-12,0 0 2,0 0-4,0 0 6,0 0-7,0 0 2,0 0 2,0 0-10,0 0 15,0 0-7,0 0-3,0 0-1,0 0 7,0 0-1,0 0-2,0 0 10,-2-5-5,2 5 2,0 0-1,0 0 0,0 0 2,0 0 1,0 0-7,0 0 4,0 0-4,0 0-1,0 0 4,0 0 2,0 0 1,0 0-5,0 0-2,0 0-3,0 0-3,0 0-1,0 0-6,0 0-6,0 0 0,-7 7-6,4-3 0,-3 3 1,1 1 5,-1 2-1,-5 5-3,1-1-1,0 1-3,1 2 6,-3 3 3,5-3-5,0 0 3,-1 0 1,5 0 0,0 1-11,0 0 12,2 1 1,1-4-6,1 1 5,2-1 2,0-3-6,3-3 1,-1 3 2,2 0 0,2-4-6,2 3 12,-4-6-6,4 1 3,-2-4 2,3-2 3,-2 0-5,2-5-1,0 0 2,-2 1 2,0-5-4,1 0 2,-1-4 1,1-2 3,1-5-1,-1-2 1,-4 5-3,0 0-5,-3-7 6,0 0-1,-1 6-1,-3-3-1,0 4-1,-2-1-1,0 0-4,-1-1 6,0 4-2,-4 2-6,2 5-6,-2-2-1,1 2-1,-2-1 0,-2 4-5,-3 3-2,-1-1-10,0 3-18,-2 5-23,2-3-38,-1 6-32,2 0-32,0-2-20,4 4-26,0 2-24,3-2-26,4-1-38,2 3-12,1-1-27,5-2-188,4 3-578,1-3 256</inkml:trace>
  <inkml:trace contextRef="#ctx0" brushRef="#br0" timeOffset="80643.0684">21850 14403 29,'6'-10'249,"-1"2"-3,2-1-11,-3 1-19,-1-1-4,4 1-9,-4-1-14,-1 4-6,3-2-3,-5 1 9,3 2 0,-2-2 3,1 1 2,-1 0 10,2 1-17,-3 0-1,3-1-6,-3 5-4,1-4-9,-1 4-7,0-5-7,0 5-9,0 0-17,0-3-6,0 3-17,0 0-12,0 0-1,0-4-12,0 4-4,0 0-6,0 0-9,0 0-9,0 0 4,0 0-11,0 0-1,0 0-9,0 0-7,0 0-4,0 0-2,0 0-6,-4 12 0,0 0 4,1 2-6,0 3-4,-4 9 5,2 3-5,-2 1 2,2 4-2,-3-3-1,1 3-6,-1 10 8,0 2-2,1-17 0,-1 2-2,2 1 3,-1-3-12,3-4 8,-2-6 4,1 4-6,-1-6 6,3-2-5,0-7-3,-1 3 2,3-6 2,-1 4 1,1-4-2,-3 0 1,2-2 0,2 0 9,-1 1-4,1-4 0,-3 4-2,3-4 0,0 0-3,0 0-35,0 0-64,0 0-55,0 0-53,0 0-58,0 0-66,0-12-74,0 6-299,3 1-758,0-1 335</inkml:trace>
  <inkml:trace contextRef="#ctx0" brushRef="#br0" timeOffset="84150.364">23070 15155 19,'-2'-5'234,"2"5"-22,0 0-15,3-5-6,-3 3-19,0 2-13,7-5-15,-4 2-15,1 1-12,4-2-16,3 1-5,4 3-11,6 0-10,0 0-9,6 3-8,-1 2-6,3 2-3,10 0-4,2 4-2,-5 2-11,0 8 2,2-6-6,-10 0-7,6 7 7,1 0-8,2 7 1,-3 0 0,-2 3-5,-1-1 1,-3 2-2,2 1 13,-2-2-2,-1 2 1,-2 2-2,3 1-4,-4-1-16,-4-6 3,0 10-3,-6-9-1,1 0 2,-5 2 0,4 10-7,-8-10 4,0 0 2,-2 1-5,-4 2 3,-2 10-1,-2-10 2,-5-1-2,-3 10 0,2-14 0,-8 10 3,4-9-1,-6 7-2,-4 1 7,-3-3-12,-1-3 7,-3 0 0,2 4 3,-4-9-1,2 4 1,-3-2-1,-1 0 2,0-1-3,-2-2 4,2 0 4,-1-1-1,-4 2 10,2-1-10,-3-2 14,-1-3-10,-2 4 1,2-4-5,-2-1 3,2 2 1,-3-2 1,-3-4-3,3 3 3,-18 9-6,16-9 3,-19 5 0,22-12-1,-22 10 2,21-10-3,-17 13-1,14-15 0,-1 5 3,-20 5 1,20-8 5,-1 1-11,-16-1-3,21-2 6,-3-5 25,-1 6 5,-19-3-11,18-3-7,-21 5 4,23-8-3,-20 6-2,1-7-2,16 1-8,-18-1 4,-4 1 3,25-4 0,-22-2-6,19 5 6,-21-3-6,24 5 4,-3-7-8,-17 1 4,1 6-1,18-5 4,1 3 2,-23 2-8,21-1 5,-16 1-2,15-2-3,-16 4-5,17-5 3,-21 3 5,3 3-10,-3-8 2,4 0 4,18 1-2,-23-1 10,22 3 1,-23-2 8,5-5 8,23 3-7,-3-2 9,-19 0 2,20 3 3,-2 0-8,4-5 5,-4 4-13,2 0-2,1-1 1,-2 2-4,0 0 6,-24-3-4,27 4-2,-3-2-7,-21-2-3,21 3 0,0-4 6,-21 0 1,24 1-5,-1 3 7,-1-5 3,1 2-5,-2-3-3,0 3 6,2 0 2,2-1-8,-1 0-3,-2 0 0,2 2 3,-4 0 0,4-3-9,-3 4 4,3-2-3,0 3 2,-3-1 10,-19 6-9,21-6-7,-21-1 6,20 2 9,1 0-3,-1-5 7,-2 2-6,0 3 11,1 1 4,1-2-1,1-1-1,4-2 0,-4 1-2,5 1-1,-3-4-1,-3 1-5,2 4 3,2-3-13,-1 4 10,-3-5 1,2-3-1,-4 10-10,0-7 2,2 5 4,0-2-4,1-3-21,1 5 19,-3-2 5,2 4-19,-1-7 16,2 4-2,-3 2 1,3-1 8,1 3-7,-5-3-1,1 2-10,3-4 14,-3-1 0,2 6-4,-2-6 3,1 8-3,-2-7 4,0 2-4,-2-5-5,3 6 10,-21-4 4,27 3-1,-4 0 2,-25 4-5,23 1 2,2-7 4,-1 2-2,-3 0-4,-17 7 7,19-5 2,1 3-6,-3-2 3,2 0 1,0 2-2,-1-4 0,0 2 3,0-2 3,2-1 4,2 1-5,-3 5 0,4-8-7,2-2 7,-1 4-10,-3-2-1,4 2 5,-3-3 0,4 2 2,0 2-5,2-2-2,0 0-5,-4-3 7,4-2-2,9 6 1,-9-5 6,2 4-5,6-2-7,2-2 0,-1 1 1,-11-5 0,2 2 1,11-2 1,-9-1-3,9 3 2,-9-1-2,8-1 4,0 6-5,1-8 0,-8-3 1,9 6-8,2 0 2,-13-6 4,9 7-5,2-6 3,2 4 3,0 0-6,2-2 0,-1 2 5,0-3-4,5 1 11,-2 0-12,2-4 1,2 1 0,1-1 4,2 6 4,-1-6-7,-3 1 0,3-3 2,-1 0-3,1 0 0,3 2 1,1 1 0,-3-4-3,-3-1 2,7 7-3,-4-9 1,0 2 2,1-1 1,1 2-2,0 2-3,1-4 5,0 4-1,-2-4-9,2-2 2,0 6 4,1-8-5,-3 0 2,6 1 0,-6-3 8,6 8-4,-3-8-7,1 3 5,0 0 6,-1-3-7,10 9-1,-7-10-10,2 3 10,0-3 2,1 10 1,0-7-3,3-2-6,1 7 12,0 1-4,1-8-1,1-1 1,1 1-4,0-1 4,3 0 1,1 1 0,-1 1 1,1-1-4,-2 7-1,1 2 3,1-8 0,1 3-3,-2 3 4,0 2 2,1-1-1,3-5-2,0 1-1,-2-2 3,3 0-1,-1 2-3,0 1-4,0 0 0,1 4 4,0-5 0,3 0 2,1 1-11,-3 2 9,-1 4 2,5-6 4,-3 1 0,1 0-3,1 3-1,-4 4-7,2-2 8,-2 3-2,2-3 11,-3 3-10,1-2 0,1 2 0,-3-1 1,1 2 0,2 0-3,-3 0-2,3 0 5,-4 2-1,5 0-2,-2-4 1,3 1 4,-3 0-4,2 3 3,1-1-6,-1-1 2,-1 0 2,1 2-8,-2 0 6,0 3 1,-3 2 0,-1-2 1,-7 6-4,11-6 5,-11 6-9,7-3 8,-7 3-1,0 0 2,6-3-7,-6 3 0,0 0-4,0 0 4,0 0-3,7-3 3,-7 3-2,0 0-2,0 0-3,0 0 1,0 0-2,0 0-2,0 0-1,0 0-2,0 0 1,0 0-2,-37 10-2,20-3 0,0 1 5,-5 2 1,-1-3 1,4 1 4,-5 1-3,4-1 5,-3-3 2,-2 1-5,2 4 4,0-2-7,-3-1 7,4 3-1,2-6 1,3 3 2,3-4 3,1-1-4,3 2 2,3-4 1,7 0-2,-11 3 6,11-3-5,-8 6-1,8-6 0,0 0 3,-7 2 1,7-2-3,0 0-2,0 0 4,0 0-6,0 0 2,0 0 3,0 0 1,0 0 0,0 0 1,0 0-4,0 0 3,0 0 2,0 0 2,0 0-3,0 0 1,0 0 2,21-10-3,-9 8-4,5-3 7,-1-1 3,6-1-6,-1 3 3,2-7 1,1 2-3,1 1 4,-1-1 8,-3 0-14,2 1 4,-2-1 0,2-3-2,-4 5 0,2 0 1,-4 4-4,-3-2 8,-4 2-5,0 2-1,-1-4 5,-2 3-4,-7 2 4,9-5-2,-9 5-2,8-2 2,-8 2 2,8-3-1,-8 3 0,0 0-4,0 0 5,7-3 0,-7 3 4,0 0-8,0 0 4,0 0-1,8-3-2,-8 3-1,0 0 5,0 0-2,0 0 0,0 0 1,0 0 1,0 0-5,0 0 2,0 0 0,0 0-5,0 0 5,0 0-7,0 0 4,0 0-2,0 0-1,0 0-12,0 0 3,0 24 4,-4-8 5,3 3-8,1 13 11,-3-3-10,3 4 12,-3 3-4,0 10 4,3-12-1,-4-4-5,1 0 5,1-2-2,0 0-2,1-2 2,1-1-33,1-7-58,3-4-52,2 0-39,2-1-36,5-2-43,0-6-68,9-2-72,5-6-241,11-4-699,3-11 309</inkml:trace>
  <inkml:trace contextRef="#ctx0" brushRef="#br0" timeOffset="85341.5343">20092 15345 90,'0'0'249,"4"-4"-8,-4 4-10,0-4-13,0 4-20,3-3-21,-3 3-22,0 0-18,0 0-14,0 0-14,-3 15-8,-1-3-5,1 6-5,-1 8-10,-3 3-6,1-1 0,-2 3-2,1 0 0,-2 2 0,2 1-6,-2-3 0,-1-1 0,2 1-6,-3-5-1,4-1-2,-4-1-1,7-5-2,-2-1 4,2-2-13,-3-1-3,1-5 2,5-1-9,-2-4-3,0 2-6,0-2 2,2-1-3,0 1 1,1-1 6,0-4-7,0 0-3,0 0-1,0 0-6,0-13-2,1 1-9,-1-1-7,1-13-4,5-3-3,-3 3-7,-2-4-1,2-2 3,0 0-3,1-3 5,-1 1 0,1 0 2,-1-10-1,1 12 5,-1 8-4,0-2 0,-2 9 6,1 6-3,1 1 2,-3 2 4,0 3-14,0-2 2,-2 3 4,2 4-2,0 0-2,-14 12 7,-3 7-3,0 1 3,0 2-1,-5 2 1,2 1 4,2-2-2,1-6 0,4 5 6,-2-5-1,9-3 2,-4-3-2,3-3 3,0 0 0,4-3 8,1 0 7,0 0 14,-1-3 16,3-2 13,0 0 4,0 0-4,10-8 7,-3-2 24,3-2-35,4-8 7,0-1 8,0-1 21,0 1-15,2 0-4,-3 1 0,1-4 3,-2 2 1,-2 6-9,-1 1-4,0 0 0,4 5-10,-7 2-4,1 2-2,-3-1-5,2 4-11,-1 1-3,1 0-3,1 2-4,0 2-4,3 2 4,1 4-5,0 3-5,2 1 5,3 1-7,-4 1 1,-2 2 1,0-3 3,1 3-11,-4-5 6,3 5-6,-3 1 11,0-3-15,-4-3-3,1 2-20,1 1-60,-3-2-56,0 0-33,-1 1-40,-1-2-29,-1 5-36,-1 0-31,2-3-41,-7 4-233,2 0-629,-4 0 278</inkml:trace>
  <inkml:trace contextRef="#ctx0" brushRef="#br0" timeOffset="85804.2007">19679 16122 242,'0'-6'285,"0"3"-18,0-3-17,0 6-19,2-3-20,-2 3-22,-2-6-17,2 6-22,0 0-16,0 0-7,0 14 4,0-4 2,2 6 8,-5 11 2,2-4-8,-1 4 4,-1-2-8,1 1-1,-1-6-3,3 5-5,-4 0-7,2-6-12,-2-1-1,0-1 4,-2 2-2,5-4-6,-1 1-4,1-4 5,-2-2-11,3-3-3,-2 1-5,2-6-3,-1 3 31,-2-2 7,3 1 9,0-4 3,0 0 2,0 7-1,0-7 0,0 0 5,0 0-23,0 0 4,3-19-12,-2 7-9,1-5-9,1-11-12,-2-1-6,2 2-7,1-7-2,-1 7-7,4-2-2,-4 3-5,5 2-4,2-2-7,-4 3 3,-3 3-7,2 4 1,1-2-9,2 0 0,1 3-4,-1 0-7,6 3 7,3-6 1,0 6-10,3-1-11,1 3 4,0 2-4,0 0 13,-8 4-3,3 0-16,-5 4-27,-3 0-49,2 0-51,-3-3-49,0 6-56,-3-1-44,0 4-53,-4-2-51,0 2-60,-4 1-341,-3 2-856,-4 0 379</inkml:trace>
  <inkml:trace contextRef="#ctx0" brushRef="#br0" timeOffset="86076.9807">19599 16256 149,'-3'0'263,"3"4"-11,0-4-15,-2 4-18,2-4-8,5 2 13,2 4 11,0 1 27,10-3-14,4-1 5,0 2-11,5 2-24,-2-3-9,1-1-13,-2-2-21,-1 3-18,-1-2-14,-5 2-13,-2-3-10,-4 1-18,0-1-12,-2 1-7,1 1 1,-4-3-23,3-1-10,-2 1 2,4-3-35,-3 3-75,2-5-76,0 1-67,4-5-51,8 0-60,2-2-312,-4 0-674,4 3 299</inkml:trace>
  <inkml:trace contextRef="#ctx0" brushRef="#br0" timeOffset="90257.6379">14931 14316 141,'-4'-9'290,"1"3"-4,2-1-8,-1 3-26,1 0-21,-2 0-23,3 0-19,0 4-19,-1-5-18,1 5-15,0 0-15,0 0-16,0 0-7,0 0-7,0 0-10,0 0-3,17 9-9,-9-4-8,5 0-3,0 2-3,1-2-5,8-1-1,-6-1-6,6 0-3,-1-3-2,3-1-4,-4 1-2,-5-2-2,0-2-1,-3 1-2,-1 3 2,-1-3-1,-1 2 9,-2-2 8,-2 2 8,-2-1 18,2 2 0,-5 0-13,5 0 1,-5 0-9,0 0-15,0 0-6,4 5 0,-4 0-4,-4 3 1,-1 6-1,-3 5-2,0 3-5,-2 2-2,0 0 2,-1 0 2,0 1-5,2 1 0,-2-2 6,1 5-10,0-3-3,-1 0 2,-2 0-6,3 0 3,-1 3 8,1-5-23,1-4-40,2-4-36,-1-2-51,1 0-45,0 0-43,3-5-26,0-1-36,1-3-14,0-2-193,0-1-531,3-2 235</inkml:trace>
  <inkml:trace contextRef="#ctx0" brushRef="#br0" timeOffset="90535.5019">14855 14611 16,'-5'-7'236,"2"2"-6,0 0-7,1 0-10,0 2-11,1-1-18,1 0-20,0 4-17,3-5-12,7 4-10,3-1-14,8 2-10,3-1-12,4 0-9,-1 2-8,4-2-7,-3 3-7,0 0-3,-1-2-8,1 1-27,-4-2-59,2 1-51,-4-2-48,2 0-57,0-1-158,-7 2-380,4-1 169</inkml:trace>
  <inkml:trace contextRef="#ctx0" brushRef="#br0" timeOffset="90862.2319">15431 14352 200,'-7'-7'314,"3"5"-7,1-1-33,-1 0-24,1 1-26,3 2-22,-1-5-22,1 5-17,0 0-16,8-2-13,-1 0-15,8 2-12,-2-1-11,10 4-7,-8-2-11,7 0-6,-3 3-10,-2-1-6,-5 0-2,-3-1-6,1 1-7,0-1-4,-6 2-6,2 0-2,-2-1 0,-1 1-1,-2 2 3,-1 2 24,-1 5 18,-2 3 6,-4 2 4,-1 6-1,-2 2-2,-3 2-4,3 4-3,-4-3-9,4-2-6,-3 0-2,2 0-6,2-2-6,0 0-2,1-1 4,2-7-14,0 3-1,-1-4-6,3 0-9,1-5-23,-1 1-45,1-3-39,-1-1-49,1 1-45,0-3-48,-1-4-49,0 0-60,-2 0-181,2-2-566,4 0 250</inkml:trace>
  <inkml:trace contextRef="#ctx0" brushRef="#br0" timeOffset="91151.4432">15248 14669 16,'-4'-3'296,"1"1"-8,3 2-20,0 0-23,0-5-29,0 5-15,14-2-21,0-1-9,10 0-13,6-1-17,9 2-13,1-5-14,2 2-7,-14 2-13,2 2-13,-3-3-4,-1 2-8,-3-2-12,-2 4-33,-4-3-50,-2 3-50,-1-3-49,1-1-66,-3 3-53,-2 0-135,4-2-409,0-1 181</inkml:trace>
  <inkml:trace contextRef="#ctx0" brushRef="#br0" timeOffset="91912.5559">16312 14289 36,'5'1'138,"-2"0"-17,-3-1-5,4 1-7,-1 2-8,1-1-10,-4 2-7,2-1-5,-1 1-6,2 1-8,1 0 5,-4 1-5,0 0-3,4-2 5,-1 0-13,-3 0-2,2 1-3,0-2 0,-2 1 10,0-4 15,3 4 8,-3-4 14,0 0 11,3 1 12,-3-1 7,0 0 7,0 0 5,0 0-7,0 0-10,0 0-14,0 0-7,0-12-15,0 7 0,0 0-12,0-2-10,-3 2-2,3-2-9,-5 1-4,3-2-5,-4 1-1,5 2-7,-4 2-4,0-2-5,1 3-8,-3 2-5,-1 2-7,-5 3 6,-7 5 3,-2 5-4,-1 5-1,-1 1 0,-7 7 1,0 4-6,10-8-3,-4 11 2,5-8 1,3 1 1,6 4-1,-2-6-7,3-1 5,6 3 1,-1-4 3,0-4-2,5-2 7,2 0-9,1-1 5,2-2-7,-1 1 1,2-4-3,1-1 5,4-1-2,-4-2 2,2-2 6,-1 1-7,2-3 1,0-4 1,-2 0-5,2 0 6,-3-1-2,2-7 3,-2 0-4,1 2 4,-3-2 0,-1-1 7,0-2 1,-3 0 2,2 1 4,-3-3-7,-2 3 4,1-2-8,-3 4-2,1-3 0,-4 2-2,0 0-1,0 2-1,0-2-2,-2 5-1,1-1 5,-3 3-13,1 1 3,-4-3-3,-1 8-6,0-1-18,1-1-20,0 3-22,0 2-28,5-2-31,-2-1-39,3 3-39,1-1-43,1-3-224,4 3-515,-1-3 229</inkml:trace>
  <inkml:trace contextRef="#ctx0" brushRef="#br0" timeOffset="92649.6973">16541 14352 64,'0'0'59,"6"-1"9,-6 1 0,4 0 9,-4 0 0,7 0-7,-7 0-2,4-1 8,-4 1 6,0 0 5,0 0 6,0 0 3,6-3 3,-6 3 5,0 0 4,0 0 6,0 0-1,0 0 2,0 0-1,0 0-4,4 0-1,-4 0 0,0 0-2,0 0-2,0 0-4,0 0 3,2-2-1,-2 2 1,0 0 2,0 0-6,0 0 8,0 0-10,1-4-10,-1 4 1,0-4-12,0 4-5,0-8 5,0 4-2,0-1-4,0 5-7,-3-7-3,3 3 3,-4 2-10,3-1-1,-1 0-12,-2 1-6,4 2-4,-12 1-4,4 1-4,-3 5-2,-2 4-4,-2-1-6,-2 7 5,-3 5-11,3-1 8,0 4-7,3-1 4,-1 3-1,2-1-6,-1 3 7,4 2-6,0-1 7,0 1-9,6 1 5,-1-3-3,0-3 0,4 1 0,-2-2 0,2 1 1,2-9-3,2 3 4,-2-3-4,2-2 3,0 1-2,1-2-1,-1-1 1,1-3-1,1-1 2,0 0 2,-1-3-4,2 0-1,1 0 1,0-2-1,-1-2 1,1-1 3,1-1-4,2-2 6,-1-1-5,0 1 6,1-4 5,0 2-9,-3-2 4,0 1-7,1-2 12,-2 1-6,1 1-5,0-2-1,-4 0 6,3 1-4,-2-1 2,0 0-3,-1 1 13,1 0-15,-1-2 9,-3 2-4,1-1 2,2 3 1,-3-5-6,0 4 4,0-2 4,0-1-9,3 2-5,-6 1 11,0-1 8,2-1-19,-2 3-4,-4-2 31,3 0-30,-4 3-3,-1-1 8,-1 3-3,-2 0 0,-4 1-3,-1 3 4,0 3-3,-4-1 2,1-1 4,-1 4-5,7-3-2,0 2-3,1-1-15,1-1-35,3 3-40,2-4-47,0-1-48,2 2-49,3 2-35,2-5-282,0 1-610,0 1 270</inkml:trace>
  <inkml:trace contextRef="#ctx0" brushRef="#br0" timeOffset="96317.9847">17133 14422 10,'0'0'46,"0"0"1,0 0 8,0 0-1,0 0 10,0 0-6,0 0 1,0 0-4,0 0 1,0 0-4,0 0-3,0 0 1,0 0 1,0 0 5,0 0 0,0 0 7,0 0 3,0 0-2,0 0 0,0 0-2,0 0-4,0 0-3,0 0-2,0 0-7,0 0 1,0 0-3,0 0-5,0 0 5,6 0 11,-6 0 5,0 0 5,0 0 14,0 0 2,0 0-5,2-4-8,-2 0-2,0 4-7,2-9-6,-1 5-5,3-1 2,-3-1-4,0 1 0,0-4-2,3 5-7,-4-4 2,2 2-6,-1-1 1,-1-1-1,2 3-4,-1-3 2,3 3-2,-2 0 3,-1 1 0,0 1-3,2-1-3,-3 2 1,0 2-2,0-5-3,0 5-4,0 0-6,0-5 0,0 5-2,0 0-8,0 0 3,0 0-5,0 0 3,0 0 0,0 0 0,0 0 0,0-5-1,0 5-2,0 0 3,0 0 0,0 0 0,0 0 0,0 0-4,0 0 3,0 0-3,0 0-4,0 0-2,0 0 5,0 0-2,0 0 0,0 0 1,0 0 2,0 0-1,0 0 2,-5 12-3,5-12 4,0 3 0,0-3-3,0 0 2,-2 4 0,2-4 0,0 0 0,0 0 2,0 0-4,0 0 4,0 0-3,0 5 2,0-5 0,0 0 4,0 0-2,0 0-6,0 0 9,0 0-1,0 0 5,0 0 1,0 0 4,0 0 9,0 0 10,0 0 5,0 0 3,0 0 5,0 0-2,0 0-2,0 0-2,0 0-1,3-12-3,-3 12-8,0-3-1,0 3 0,0 0-3,0 0-9,0 0-1,0 0-2,0 0-10,0 0 2,0 0-3,0 0-5,0 0 1,-7 10 1,4-5-2,0 7 1,-3 2 2,0 3 0,-3 12 0,-2-6 2,0 3-5,-1 3 3,0 0 0,-1 1-2,2-5 2,-2 0 2,3 1 2,2-9-5,-1 1 3,2 0 2,0-3 1,3-5 1,-2 1 0,2-3-3,1-1 4,-1-1-4,3-2 1,-1 0 4,2-1 3,0-3 1,-4 3-5,4-3 10,0 4 5,0-4 2,0 0-6,0 0 12,7-9-13,-3 6-2,-1-1-1,4-4 6,0 3-11,0-2-2,0 3 1,0-3-6,3 1 4,0 6-3,-1-2-1,0 0 5,1 2-13,0 0 6,4 2 3,-1 0-5,0 2 4,2 1-2,-1 0 3,0 0 6,-1 1-10,-2-3-2,0 1 4,-1-4 2,-2 4 3,0-2-1,0 1-2,-1-2 3,-3-1 3,-4 0-2,8-3 4,-3 0-1,-2-1-3,0-1-1,-1 0 5,2 0-6,-2-6-4,0 3 7,0-4-8,-2 0 5,1 0-1,-1 2 1,-2-2 2,1 3 4,-1 1 0,2 1 5,0 1-3,-2 2-6,0-1-8,0 1 2,2 4-3,0 0 9,-8 7-9,4 2 7,-2 10-11,-1 6 4,-1-1 0,-2 5 9,3 0-9,1 1 2,-1 0 6,0 2-8,3-6 3,-3 3-2,4-4 2,0 1 0,2-6-1,-2-3 1,0-1-4,-1 0-35,1-5-39,3 1-39,-4-3-38,1 0-34,3-1-31,0-3-27,0-1-16,-4-3-192,4-1-491,0 0 216</inkml:trace>
  <inkml:trace contextRef="#ctx0" brushRef="#br0" timeOffset="96831.1444">17458 14476 6,'4'-8'231,"-1"-1"-12,-1 2-15,-1 4-23,0-1-23,-1 0-24,0 4-11,0 0-12,0 0-10,0 0-13,-11 16-8,5-7-7,-2 5-8,-2 1-9,-4 8-3,3-3-6,1-5-4,0 2-6,2-3-2,-1 1-3,2-3 1,0-2-6,0-2 0,4-3-6,2 1 3,-2-1-3,0 0 8,3-4 1,-3 5 1,3-6 4,0 0 6,0 0 0,3 2 2,3 1-12,-2-1 3,6 0-7,1 0 0,3 4-4,-1-4-2,1 4-1,2 1-3,-1-3-4,-2 1 4,2 0-4,-6-3-2,1 1 4,-2 3-5,1-5 1,0 2-2,-3-3 0,-2 1 2,-1 0 10,3-1 16,-6 0 6,8-2-1,-4-1 9,-1 1-6,0 1 2,0-6 0,-2 2-1,2-2 0,-2 0 3,2-3 0,-3 3 1,0 0-11,2 2 5,-2-2 7,-2 2 5,4 0-8,-2 1-4,0 4-4,0-6-11,0 6-4,0 0-10,0 0 0,0 0-2,-7 12 0,5-3-2,-3 9 0,0 2-1,-2 6-4,0-1 6,0-1-3,0 2-3,2 0 2,-2 1-1,2-3-8,-2 0 9,2-4-2,0-1-2,-2-2-2,3-1-10,-3 3-16,4-5-18,-2-2-28,0-1-22,2-3-34,0 1-34,-2 1-35,2-6-37,0 0-49,-1 1-165,1-1-483,1-1 214</inkml:trace>
  <inkml:trace contextRef="#ctx0" brushRef="#br0" timeOffset="97594.2417">17074 15391 233,'1'-8'234,"0"1"-23,1 5-26,-1-2-22,-1 4-16,0 0-13,2 16-14,-2 0-8,-2 4-12,-2 7-5,0 5 4,-2 2-16,2-4 0,1 4 2,-4-2-1,4-2-7,-2 2-3,-1-1-6,3-3-3,0-1-3,0-2-3,-1-7-3,0-1-1,1 1-2,-1-1-6,1-6-3,-1-1-1,1-1-9,3-2-2,-3 0-1,3-4-3,-1 0 0,0 1 8,1-4-8,0 0-1,0 0-9,0 0 1,2-20-15,4 6-7,-5-3-14,5-7-12,1-7-4,0 4-5,-3-3 6,2 0 3,1-4 0,-3 3 5,-1 6 4,3-3-2,-3 10 7,-2 1-2,0 0 1,1 5 5,-1 3 6,-1 4 1,-1-2-2,1 2-2,-2 2-5,2 3 2,-5-2 3,5 2-1,-13 8 1,-1 1 4,1 2-2,-5 4-3,0 2-1,1 0 4,1-2 0,2-4 7,2 0-4,0 0-3,2-2 6,4 0 5,-2-5 0,4 1 5,0 0 1,1-2 7,0 0 6,3-2 9,-3 4 8,3-5 11,0 0 7,0 0 4,0 0-5,0 0-6,6-9 0,1 1-6,2 1-4,-1-6-4,3-1-3,1 2 1,3-8-9,-1 1 3,-3 4-6,0 1 1,2-7-3,-3 9 6,0-1-5,1 1-4,-1 0 2,-3 6-2,0 0-1,0-1-4,-4 3-10,0 2 5,1 0-1,-4 2-2,10 1-1,-5 2 10,1 4-3,1 1-7,3 5-4,0-4 3,1 6-3,3 5 0,3-3 1,-7-3-1,7 2 1,0 0 6,1-3 0,-2 3-3,-5-5 0,4 0-7,-2 3 8,-3-5-45,-1-2-36,-2 0-34,-2 0-26,2 2-30,-2-5-23,-3 1-7,3 0 3,-3 2-16,1-2-7,1 2-158,-4 1-404,0 2 180</inkml:trace>
  <inkml:trace contextRef="#ctx0" brushRef="#br0" timeOffset="98318.1731">16858 16237 281,'-1'-3'287,"1"3"-25,-2-2-32,2 2-26,0 0-24,-4-4-21,4 4-14,0 0-11,-2 16-14,-3-4-8,5 2-15,-3 2-3,0 3-6,-1 5-6,4-5 16,-3 0-7,-1 6-4,1-6-9,-2 6-2,1-6 3,2-1-3,-2 3-2,0-4-3,1 1-2,-1-3-3,-1-3 7,3-2-18,0-2-6,-1 2 2,2-4-5,-2 2 6,2-6 12,1 1 16,0-3 24,0 7 16,0-7 9,0 0 8,0 0-8,0 0-6,0 0-3,0 0-23,1-21-1,2 5-11,1-1-8,0-2-15,3-6-5,2-4-2,-1-1-5,2-1-2,-1 1-8,1-3 0,2 3-8,8-11-6,-7 12-3,2 0-2,1 5-1,-1 1-3,3 6-3,-2-1-2,-3 6-1,-1 3 4,2-2-10,0 7-1,-4-1-3,0 3-4,-3 3 1,3 4-3,-3 0-2,0 2 9,-1 3-16,-2 2 2,-1 1 5,0 3 2,-2 1-13,-4 0 0,0-2-23,-2 2-19,-1-2-25,-2 1-5,-2-1-1,-3-1-8,0-2 10,-5 3-2,1-3 10,-4-5 3,8 0 9,-1-2 0,-1-1 18,4 1 3,1-4 11,1 1 1,2-2-1,2 2 22,0-1-10,1 1-1,4-2 10,0 0-2,-7 0-2,7 0 3,0 0 5,0 2-2,0-2 5,6 6-3,-2-2 5,3 1-7,0 0 11,4 3 1,1 3-2,0-1 2,2 0-11,3 7 11,0 0-3,-3 1 2,3 0 2,-6-2-3,-1 4 3,4 2 3,-2 0-5,-4-1 0,-1-4 0,-1 0 4,2 0 2,-4-1-3,3-2 0,-3-1 2,-2-3 0,4-2-4,-3 1 5,1-1-4,-3-1 8,2-2-1,-2-1 0,2-1-6,-3-3-1,4 3 4,-1-3 0,4-3-9,3 1-27,0-6-48,6 3-36,-4-1-50,2-4-43,2 2-43,-2-4-40,-1-2-201,2 1-534,-4 1 237</inkml:trace>
  <inkml:trace contextRef="#ctx0" brushRef="#br0" timeOffset="99370.6847">14468 15521 138,'0'0'194,"1"-5"0,-1 5-6,0 0 4,0-3 0,0 3 2,0 0-3,0 0-8,0 0-8,0 0-11,0 0-9,0 0-15,0 0-11,0 0-5,0 0 1,0 0-19,0 0-7,0 0-13,0 0-4,0-4-11,0 4-3,0 0-7,0 0-10,0 0 0,0 0-9,0 0-1,0 0 0,0 0-4,0 0-7,0 0-1,0 0 3,-12 4-2,12-4 0,-5 2-4,5-2-1,-5 1 1,5-1-7,-6 0-11,1 3 9,0-1 3,1 3-6,-3-2-8,0 4 3,1-2-1,-1 4 3,-3-1-7,3 3 3,-2-1-8,-3 4 8,2 4-1,-1-1-6,-3 4 8,3 3 1,-2-2-8,-1 3 1,3-4 4,-1 2-7,1 3 7,4-3-6,0 0 4,2-5-11,2-2 12,1 2 3,2-1-7,0-2 7,2 2-2,1-4 4,5 3 1,-1-1-10,0-2 13,4-2-11,2-1 9,0-1 2,1-4-3,0 0 0,1-1-2,-1-4 3,0 0-7,3-2 6,-4-3 11,4-1-2,1-4-3,-4 0 5,-1-1 1,0-2 0,-2-2 11,-1 1 8,3-7 7,-5 6 0,0-7-4,0-3 1,-1 0-5,-2-3-4,1 2 4,-6 0 1,-2-1 1,-1-2-5,1 4-11,-2 0 11,-4-1-7,3 8-4,-1 2-3,-2 1 0,-2 2-4,3 5-3,-1-2-9,0 3 5,0 3-9,-2 0-2,0 3 5,0 1-3,0 1-10,-1 5-4,-1-1-30,4 1-57,-3 2-18,4 0-32,0 1-25,1 0-25,2 0-43,-1-1-27,3 2-40,-1 1-250,1-5-603,2-1 267</inkml:trace>
  <inkml:trace contextRef="#ctx0" brushRef="#br0" timeOffset="101341.2494">15403 13307 106,'-3'-18'209,"2"6"-12,-2 1-6,1 1-5,-2 4-25,3 1-23,-2 2-11,3 3-15,-10 12-11,0 9-8,-1 6-9,1 4-7,-5 14-8,6-11-5,0 10-8,2-11-4,2-1-3,1-2-4,1 2-6,6-4-7,-3-1 3,0-8-2,6-3-3,-1 1 1,2-1 0,0 0-11,-2-5 10,6-2 7,-3-1 4,2-4 10,4-2 6,-1-4 1,1-2 4,3-3 4,-3-3 1,6-2 4,-2-5 5,-1 0-4,-1-5 6,-4 1 2,-1-2-1,-1-4 6,-3 1-14,-1-5-2,-5-1-8,-1 0-8,-1-1-2,-2 1-1,0 3-2,-4 0 2,-1 5-18,1 7-3,-2 3-6,2 2-9,0 4 0,0 1-4,0 2-9,0 2-5,-1 3-31,-1 4-28,1 3-22,-1 2-33,1 8-31,-1 3-38,8 2-28,0-3-48,2 7-210,6 0-512,2-2 227</inkml:trace>
  <inkml:trace contextRef="#ctx0" brushRef="#br0" timeOffset="101756.5931">16455 13205 31,'0'-9'299,"0"4"-18,2 0-27,-1 0-27,-1 0-28,0 5-23,0 0-17,0 0-15,-1 22-15,-1-3-12,2 9-14,-1 3-8,1 2-9,-3 1-9,3 3-6,-3-1-8,-1-2-4,4-2-5,-3 1-6,2-6-6,-2 2-5,0-3 1,0-9-9,2 0 4,-2 0-5,0-7-3,2 0-3,-2-1-2,1-3-1,1 1-2,0-3-12,1 2-25,-1-5-39,1-1-78,0 0-55,0 0-239,0 0-464,8-17 205</inkml:trace>
  <inkml:trace contextRef="#ctx0" brushRef="#br0" timeOffset="102185.7159">17044 13395 96,'4'-11'219,"-1"2"-14,0 1-7,4-1-19,0-1-15,4-2-3,-1 2-12,4 1-6,-1 1-9,1 1-8,2 2-7,-1 3-13,-1 4-13,0 2-9,0 4-16,-4 5 2,3 1-8,-6 3-5,1 5-4,-5 4-8,-3-2-4,-3 3-2,-5-2-3,-2 3-3,-7 0-5,0 0-3,-4-5-2,2-1 0,0-2-6,1-3 1,2-3-1,2-4-3,7-2 2,0 0-3,1-4 4,2 0-4,3 0 0,-1 0 2,2-4 4,7 5 7,4-4 4,10 0-2,5 2 0,4 0-3,9-3-2,-1 0-2,0-3-1,-7 2-3,7-2-5,-7 2 1,-3-2-2,1 1 0,-2-2-7,-4 0-33,-3 0-61,-5 1-76,-2-2-79,-6 3-204,3-3-485,-1-1 214</inkml:trace>
  <inkml:trace contextRef="#ctx0" brushRef="#br0" timeOffset="102924.3964">18220 13350 136,'0'0'197,"0"0"2,-3-4-2,3 4 0,-1-2-8,1 2-6,0 0-4,0 0-6,0-5-7,0 5-4,1-5-19,2 0-18,0 2-7,4-4-10,0-1-13,4-2-5,2 2-14,0-2-5,2 3-6,-1 2-6,-2 0-9,3 2-7,-5 3-3,0 1-1,0 1-8,0 4-1,-3 2-8,1 6 0,-5-2-4,0 4 1,-3 2-4,-3 7-3,-5-1 1,-4-1-1,-2-2-4,0 1 3,-3-3-4,6-5 1,-2-4 0,2 0-5,2-2 1,2-2 2,3-1 1,1 0-2,-1-3 4,4 1 2,0-3-6,0 0-1,13-3 3,2 3-6,2-1 4,4 0-1,4-3-4,-2 6 5,1 0-1,-1 0-3,-1 1 0,-5 2 0,-3 2-2,0-2 1,-4 2-6,-3-2 3,2 0-2,-8 0 5,-1 2 1,-3 2 3,-4-1-1,-7 1 2,-6 3-1,-2-2-1,-3 0 1,-1-2-3,1-2 0,-1 0 4,2 0-2,1-1-4,1-2 4,2 1 2,2 0-2,3-4-2,1 0-1,4 1-6,0-2-17,3 1-33,4-1-34,-1-4-46,1 0-49,3-1-28,7-2-50,0-1-151,3-2-447,8-4 199</inkml:trace>
  <inkml:trace contextRef="#ctx0" brushRef="#br0" timeOffset="103430.1053">19209 13211 3,'1'-12'327,"1"9"-24,-1-3-32,1 0-35,-2 4-22,0 2-24,0 0-17,-5 14-16,2 3-15,-2 0-18,-5 9-12,3 1-6,-1 2-12,-1 2-16,-1-4-2,-1 3-8,-2-4-6,2-2-4,-2-2-8,2-3-1,1-5-7,2-3-5,2 0-3,3-4 1,-1-4-5,1 2 1,2 0 1,0-2 6,1-2-2,0-1-2,0 0-5,5 5-1,0-3-6,6-2 2,4 3-4,1-2-3,6 0-1,-1 0 0,-1 1-1,3 0-4,-2 1 1,-6 2-2,6-4-4,-4 2 0,-3-3 3,0 0-3,-4 0 2,0 0 1,0 0 0,-3 0-2,-1 0 15,-1-3 9,1 1-1,-2-2 10,-1-1 2,1 1 1,-1-7 5,-2 2-3,2 1-2,-3-1 5,0 1-2,0 2-6,0 0 13,-3 0 3,3 1-2,-1 2-11,1 3-11,-3-5-4,3 5-6,0 0 0,0 0-5,-10 10 1,6 2 1,-2 2 9,-2 3-19,1-1-1,1 5-2,-1 3 6,0-6-17,0 5 12,0 1-2,-3 0-4,3 0-13,0-7-42,0 0-43,1 0-39,-2 0-43,1 0-34,4-3-55,-1-3-32,1-1-230,2-1-573,1 0 253</inkml:trace>
  <inkml:trace contextRef="#ctx0" brushRef="#br0" timeOffset="104068.2996">20306 13435 251,'3'-5'260,"-3"0"-27,4 1-22,-2 1-28,-2 3-16,0 0-15,0 0-19,-6 12-13,-1 0-14,1 3-11,-5 7-7,1 0-7,-1-5-7,1 4-7,2-4-5,1-2-8,1-3-5,1-1-4,2-1-2,0-5-1,1 3-5,0-3 2,0-1 3,2 1 14,0-5 15,2 5 17,-2-5 9,4 3-7,0-3 2,4-3-7,5 1-8,4-1 2,4 1-8,3-1-12,-1 3-2,-1 1-5,1 1-11,-8 4-2,6 0-6,-7 2 0,-1 1-9,-3 0 2,0 3-7,-6-2 3,3 1-1,-7-2-5,0 3 4,0 1-6,-3 4 1,-4-2-7,-4-2 1,-9 2 3,3 1 1,-7-4-5,0 0 2,0 0-3,-1-4 1,1 0-3,-4-2 0,5-3-3,2-2-15,0-1-19,5-1-30,1 1-31,1-3-27,3-4-36,1 0-50,4-1-47,-1-1-22,4-1-193,-1-2-507,1-5 224</inkml:trace>
  <inkml:trace contextRef="#ctx0" brushRef="#br0" timeOffset="104400.5667">20209 13479 86,'7'-15'246,"0"3"-4,0 3-8,2-4-18,3 1-16,0-1-19,3 5-9,6-2-13,2 2-12,2 0-18,2 2-10,9-1-11,-6 4-13,-2 2-7,2-2-10,-1 2-8,0 0-19,-3 1-31,1 1-53,-3-1-59,0 3-52,-3-2-56,-4 3-162,-3-2-393,0-1 174</inkml:trace>
  <inkml:trace contextRef="#ctx0" brushRef="#br0" timeOffset="104727.8173">21633 13349 1810,'11'-21'6,"-2"4"21,1-5 31,-2 6 49,-4 1 15,-1 3-9,-1 0-11,0 0-8,-1 6-12,-2-2-5,2 3-7,1 1-11,-5 1-7,3 3-7,-11 2-7,-3 3 0,-3 8-4,-5 3-1,-1 3-6,-7 10-3,2 3-3,0 2-1,3 3-2,5-10-1,3 2 0,-1 0-2,2-1 1,5 1 4,1-3-6,1 3-3,4-5 0,2-5-1,3 1-1,2-3-1,3 1 2,0-2 4,3 2-6,1-7-1,0 3 3,4-4 3,1-3-3,3-2-1,-3-5 1,2 0 1,-1-4 1,-1-1 8,2 1 8,-2-3 16,-3-2 12,3 1 20,-7 2 7,0-5 4,-4 6-2,1-6-12,-1 5-14,-6-5-8,-1 1-10,-6-1-6,-4 1-6,-4 1-6,-8 6-11,2-3-26,-4 2-31,-1 6-37,-1-2-32,3 2-36,1 1-51,3 0-63,6 2-282,2-1-590,6-1 261</inkml:trace>
  <inkml:trace contextRef="#ctx0" brushRef="#br0" timeOffset="105668.1201">22495 13246 112,'3'-4'184,"0"1"-13,-1 1-15,-2 2-18,2-3-8,-2 3-21,0 0-6,3 9-21,-3-1-1,0 4-10,-2 2 4,2 4-12,-2 1 0,1 7 3,-3-1 3,3-6 2,-2 1 0,0-3 3,-1 1 5,1-2-3,0-4 5,1 0 7,-1-2-1,0-1 6,0-2-4,0 0 1,3-1 1,-4-1 11,4 0 15,-3 1 18,3-3 24,0-3 13,0 0 16,-1 2-4,1-2-12,0 0-18,0 0-5,-3-18-17,6 2-8,-2-1-19,4-12-7,0 3-10,2-6-10,0 2-10,0 2-4,4 0-4,-3 2-8,0 9-5,1 1 0,-2 3-13,-2 3 0,2 2-10,-4 3-6,1 1 2,2 4-9,-2 1 0,6 4-5,-3 6-1,0 2-2,7 9 5,-10-5-4,4 9 12,0-3-15,-1 1 2,-3 2 0,0-9-4,1 0 6,-4-5-2,3-2-3,-4 0 3,2-3 5,-1-3-6,0 0 11,-1 2-3,2-3 4,-1-1 8,-1-2 22,3 3 21,-3-3 12,0 0-2,9-6-9,-3-3-7,6-5-4,3-9-6,2-3-11,4-3-1,5-5-3,-7 7-2,10-6-4,-10 9-3,-2 4-6,0 3-2,-7 5-5,4 3 0,-7 4-5,0-2-5,-3 4-7,-1 1 2,-3 2 0,7 8 0,-4 1-2,-3 3 1,4 5 10,-4 9-6,-1-1-2,-5 1-1,2 1 3,-3 1 0,-3-1 2,3 1 0,0-3-6,0 2-5,1-9-54,-1 0-75,3-2-60,1-4-57,-1 1-48,3-3-48,0 3-55,0-5-36,0 0-226,4-3-722,-1-1 319</inkml:trace>
  <inkml:trace contextRef="#ctx0" brushRef="#br0" timeOffset="106036.4766">23111 13332 36,'17'-23'240,"-2"1"1,-1 3-4,-3 5-9,-5 7-16,0-1-23,-1 3-19,-3 3-20,1-1-15,-3 3-13,0 0-4,0 13-3,-3-1 1,-3 6-1,-4 5 2,-1 3 0,-1-1-4,0 0-6,-2 1-8,0-2 0,1-2-6,3-6-16,3-1-4,-7-3-2,10-4-5,-2 1-6,2-4-2,4 2 1,-3-4 30,3 1 30,-4-1 37,4-3 31,0 0 13,0 0-7,0 0-15,4-13-17,-1 2-16,4-6-11,4-6-10,2-3-12,-3-5-11,3 2-8,1-3-6,-2 3-12,4-1 1,-3 4-4,-1 2-2,-2 10-5,1 2-8,-4 2-7,0 5-8,-1-1-5,-2 3-10,3 5-6,0 2-1,3 5-2,0 5 0,4 7-17,-4 3-6,1 1 2,-2 4 2,-1 0 3,-2-2-7,-2 5 6,1-5-2,1 0 1,-4-4 0,0-4-3,-2 0-10,-1-2-53,-2-7-58,-1 2-61,1-2-43,-4-3-47,-2-1-55,-6 0-60,-1-4-44,-6-4-284,-2-4-776,0 0 344</inkml:trace>
  <inkml:trace contextRef="#ctx0" brushRef="#br0" timeOffset="106368.515">23028 13481 174,'-12'-8'90,"4"3"23,2-1 25,1 5 9,2-1 9,1-1 3,2 3-10,2-5-11,-2 5-4,12-4 7,2 2-2,9 1-2,2 1-6,2 0-5,4 0-8,-3 0-2,10 3-23,-11-3-9,1 3-9,-1-3-1,-3 0-21,-3-3-27,2 3-48,-1-3-52,-8 1-52,3-1-41,-1-2-34,-1 4-153,-1-6-383,-4-1 170</inkml:trace>
  <inkml:trace contextRef="#ctx0" brushRef="#br0" timeOffset="106398.8631">23509 13338 86,'4'-12'131,"2"-3"26,-4 2 19,3 2 17,-1 1 9,-2 1 10,-1-1-5,2 6-10,-3-3-13,4 3-26,-4-2-19,3 3-15,-3 3-15,7 8-12,-3-1-4,2 3-7,5 11-2,0 3-5,4 1 3,-1 3-1,-2-1-2,4 1-9,-3-1-4,-1 1-10,2-2-3,-4-1-4,1-2-10,-2-3 8,-2-5-16,-3-1-39,0-3-63,-1 0-69,0-4-60,0-3-65,-2-3-183,-1-1-484,0 0 214</inkml:trace>
  <inkml:trace contextRef="#ctx0" brushRef="#br0" timeOffset="106720.5177">23784 13309 4,'-3'-12'283,"3"3"-4,0 1-31,-2 4-29,0 1-27,2 3-16,0 0-15,-16 12-19,2 9-7,0 4-11,-3 2-14,-7 10-4,-2-2-9,8-6-8,2-2-8,-4-1-5,3 1-10,2 0-5,-2-4-7,1-3-6,5-3-20,5-5-76,-1-4-69,3-1-78,1-2-209,0-2-437,3-3 194</inkml:trace>
  <inkml:trace contextRef="#ctx0" brushRef="#br0" timeOffset="106753.5437">23890 13435 337,'5'-5'380,"-2"2"-7,1 1-40,0-2-30,1 4-40,0 0-28,2-3-13,6 1-29,11 2-16,-1 2-13,-1 1-16,2-1-16,4 1-20,-6 1-5,1-1-8,-7-2-9,-1 3-17,-1-3-5,0 0-24,-4-1-48,-3-1-66,0 1-72,-2 0-74,3-1-75,-4 0-231,6-2-565,-3-1 250</inkml:trace>
  <inkml:trace contextRef="#ctx0" brushRef="#br0" timeOffset="107098.0364">24432 13312 20,'7'-6'320,"-3"1"-4,0 1-16,-1 1-32,0-1-32,-3 4-27,0 0-22,2 10-12,-3 1-22,-3 7-17,-1 8-8,-4 3-15,-1 5 0,2-2-11,-1 0-9,-5 11-6,4-14-8,-1 2-6,1 0 6,0-3-20,-1 3-8,4-5-7,-6 2-59,4-3-71,0-3-93,2-5-89,0-2-198,0-3-505,4-5 225</inkml:trace>
  <inkml:trace contextRef="#ctx0" brushRef="#br0" timeOffset="108129.0565">24745 13530 2568,'9'-15'51,"0"-4"-41,-2 2 10,-1 0 59,-1 2 21,1-2-1,-1-1-19,1-3 0,-2 2-17,-1 1 1,-1 2 5,-1-5-4,-1 4-1,-3-3-3,-1 1-6,-2-5 1,-4 2-7,-1 0 0,-2 0-6,-1 1 6,-3 1-5,-2-2-2,-1 1 2,0 0 5,-4 1 0,0 3 5,-1-3 12,-9-4-7,6 10-12,4-3-4,-3 2 0,-9 1-4,10 0-3,-2-1-4,-13 2-1,3-1 5,0 1-16,0 1 8,0 1-4,0 0 2,0 2-8,-1 1-1,1 0-1,-2 2-2,-3-1 5,2 6-11,0-3-7,0 1 25,0 2-16,2-2-1,-1 2 3,12 1 0,-3 0-16,3 1 13,0-1-3,-3 3 7,4-2-6,-2 2 9,0 0-16,1-1 7,-1 3 0,-7 2 4,5-2-2,3-1-5,0 1 10,1 0-7,2 1-3,-3 0 0,5 0 1,1 1-5,3 0 1,-2-1 9,0 0-2,4 0-2,3 1-1,0 2 12,-3-3-9,3 3 2,1-1-5,-1 3-1,0-4 3,2 4 5,-3-1-6,3 2-4,-1-2 2,0 2-4,1-1 3,-1 1 5,3 2-4,-7 3 2,6-2-2,1-3-5,0 5 11,-1-5-9,1 2 2,3 1-6,0-1 2,-3 1 6,3-1-2,-1-1 0,0-1 22,2 4-22,-1-5 3,1 3-1,0 0-4,-1-2-3,3-3 1,-3 2 3,4-2-7,-1 1 8,-2 0-12,2-1 13,0-1-8,2 3-1,-2-1 10,0-2-2,1-1 11,-1 1-23,1 3 12,3-1 0,-3-1 2,3 1 12,-1 2-14,-2-2 6,3 0-3,-3 2-7,3-1-4,0 0 5,0 1-3,0-1 10,0-1-2,0 2-5,0-1 0,0 0 0,0 2-1,3-4 0,0 6 6,-2-3 17,2-2-22,0 1 3,4 1 2,-3-2 5,3 5-12,0 2 6,3-3-4,0 1 0,1-1 2,-2 3 4,2-5 0,4 5-1,-2 2 1,4-1-5,-4-8 5,5 4-1,-1-2 1,4 0-1,-4 0-3,3-2 7,-5 0-7,5-2-6,3 3 11,-1-2-19,2 1 6,1-1 11,-1 1 2,2-2-2,-1 3-4,0-3 8,2-1-8,-3 0 8,6 0-2,-4-1 0,1 2 0,3-2-4,-1 1-1,-2-2 1,-2 3 4,2 1-7,-4-6 4,1 1-5,-2 4 0,-1-4 1,-4-1 8,3 4-5,-3-3-1,-1 2-4,3-1 4,2 0 2,-4-1-7,0-1 4,4 2 1,0 0-3,-1-3-3,3 2 6,-1 0 0,-1 2-1,2-4-4,-1 4 6,2-3-6,-3 3 4,3-4-3,-3 2-5,2 0 4,0-1 4,-1 0 1,-1 0 3,2-2-5,-1 2 3,4-3-2,-2 1 2,0 0-4,2-1-2,1 2-1,3-1 5,-2-2 3,0 1-5,0-2-3,0 0 4,-4 1 0,4-1-3,-4-2 9,0 1-16,-3-2 9,3 2 3,-11 0 3,5-1-1,2-3 3,-6 1 3,2-2 7,2 0 14,-4-1 7,0 0 6,4-5 2,2-1 4,-3 0-8,3-1 2,-2-1-3,2 1 1,-2-4-4,2 1-4,-3-3 3,1 0-2,0 1 0,-5 1 1,1-1-1,0 2 0,0-1 4,-7 5-8,3-2 5,-3 0-1,3-7-2,-3 7 0,-1-1-7,2-7 1,-2 2-3,-3 4-4,-2-8-1,3 0-2,-2 2 3,-2-5-12,-2-1 1,1 2 2,-5-2 4,-3-1-7,0 1 1,-1 1-4,3 2-5,-6-1 3,2 0 1,-3 4-3,0-5-2,-3 7-1,4-2 0,5 9-2,-3-1-1,1 3-11,1 5-19,-2-3-21,11 12-37,-12-16-21,12 16-46,-8-9-39,8 9-40,0 0-43,-11-10-39,11 10-54,0 0-40,0 0-267,-18-5-740,18 5 328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8T08:20:39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3301 2217 108,'-3'-7'140,"3"-2"-11,-3 2-2,2-3-12,1 0 3,-3 3-5,2-1-12,1 1 3,0 2-11,-3-4 2,3 6 4,0-8-14,0 5 0,0 0-6,0 0-4,-1 1-3,-1-2 1,2 4 0,0 3-9,0-7 1,0 4 2,0 3-39,0-4-7,0 4-5,0 0 2,0 0-7,-4-3-8,4 3 2,0 0-5,0 0 4,0 0-3,-3 18 5,3-11-6,-3 12 2,1 8 0,-1 7 0,-2 17 2,3 1-1,-1 29 8,0-23-7,-4 34 4,0-5-2,-1 7 0,2 0 3,0 6-1,-1 14 6,4-6-4,-2 7 11,-4-3 4,4-1-3,1 0 3,2-3 6,-4-2 4,6-4 1,-5-5 6,3-7-5,-2-7 3,3-29 0,1 2-3,0-8 1,-5 0-1,7-2-4,-5-13 4,0 12 0,0-16-3,-1 0-4,3-4-4,-1-6 2,1-3-4,-2-5 0,3-2-2,0-1-2,0-4 1,0-4 9,0 8-5,0-8-5,0 0-30,0 0-52,-4-24-65,-2-1-51,8-9-32,-1 0-39,-1-16-139,-3-4-419,6-4 186</inkml:trace>
  <inkml:trace contextRef="#ctx0" brushRef="#br0" timeOffset="965.5258">3312 2338 9,'0'0'134,"0"0"-4,3-2-7,-1 0-18,-1-2-11,2-2-5,1 1-10,3-11-5,2 1-15,-1 0 4,3-5-17,2-6-2,1 4-9,6-3 5,-2-2-1,9-8 0,2-3-14,4 1 0,-1-4 1,5 2-1,12-21 5,2 7-18,-16 9-10,20-14 13,-6 3-9,3-4 5,-16 21 0,2-3-2,-3 3 2,0-1 0,-4 4-11,0-1 6,-10 13-3,0-2 0,0-1 2,-1 3 0,-3-2 4,1 2-6,-1 0-1,-1 0-1,-2-1 5,1 2-3,-2 0-7,0 3 3,-5 4-9,1-1 2,-1 2 11,-2 3-10,0 2 14,-3 1-13,2 3 2,-2-1-3,-1 3-2,1-1 0,-3 0 3,3 1-4,-3 3 10,1-3-11,-1 3-8,0 0 13,1-3 0,-1 3-4,0 0 7,0 0-6,0 0 3,-5 10 4,5-3 1,-1-2-10,2 2 5,-1 2 3,-1 1-1,-1 2-1,2 3-3,0 2 8,0 0-8,-1 2 2,-3 6 9,4 2-7,-2-1-2,1 5 12,1-2-2,-3 5-13,2 12 12,1 2-6,-5 2 8,4 7 11,1-2-8,-3 8 0,-4 19 3,3-23-5,1 25 8,3-23 0,-8 21 0,3-2 3,0 3 0,3-1 3,4-22 0,-5 24 5,-1-1 9,1-28-10,0 6 14,1-6-5,2 3 4,0-1-3,-2 25 10,2-31-7,-1 4-2,-1-7-7,-1-2 9,2 2-3,1-16 2,-3 1-3,-1-3-2,1 0 0,-1-4 0,2-2-7,0-5 0,0-1-10,-1-7 5,2 1 1,1-3 0,0-3-3,0 1 25,-1-3 34,-1 1 28,2-5 7,0 0 6,0 6 8,0-6-4,0 0-6,0 0-14,-4 5-5,4-5-11,0 0-9,0 0-11,0 0-3,0 0-9,-13-6-13,13 6 0,-14-1-3,0 2-18,-1 6 11,-10 3-9,-11 8 0,-5 3-4,-4 8 15,-20 18-22,3 0 3,-5 12-3,-1 3 1,1 9-2,2 7 4,3 1 1,5-4-3,1-4 1,8-4-7,13-22 3,-9 16 12,15-19-11,1-3-6,-1-1 2,4-1 4,5-11-4,3 1-1,-1 2 1,1-3 4,2-2-3,1-1-6,1-4 12,3-3-8,6-3-1,-2-5 6,2-3-4,-3 1-10,7 1-6,-3-2-18,3-5-27,0 0-15,0 0-48,0 0-60,0 0-64,-7-23-21,7 5-25,-3-11-168,3-2-495,0 2 219</inkml:trace>
  <inkml:trace contextRef="#ctx0" brushRef="#br0" timeOffset="1523.8527">1528 1917 1568,'-10'-29'-3,"-6"-17"-19,8-2 24,-7-7-7,3-30 14,4 29 18,2 4 13,3 3 25,-1 17 41,1 5 1,2 8-5,-2 7-16,3 3-11,3 4-13,-2 7-6,-1-2-3,20 24-3,-4 8-10,6 13 3,-4 10-7,6 22 3,0 0-7,-10-26 0,3 4-7,-7-6 2,-3-15-2,6 8-3,-5-14-4,-1-1 1,-1-11-1,-2-6 8,-1-1 26,-3-4 73,2-1 62,-2-4-23,0 0-23,8-14-17,-7-14-9,0-6-37,2-18 19,2-29-10,-3-1-11,-3 22-11,0-26-3,-1 28-14,2 4-11,0 4 0,0 16 7,-4 8 0,4 8-37,0 5-16,0 0-32,1 8-45,1-2-7,1 5-3,-3 2-30,12 10-53,-3 6-43,5 6-50,-1 7-43,-1-1-174,5 13-529,-3-8 234</inkml:trace>
  <inkml:trace contextRef="#ctx0" brushRef="#br0" timeOffset="1692.6227">1843 1760 3320,'0'0'-38,"0"0"29,0 0 3,0 0 19,0 0-20,0 0 0,0 0-5,-11-4 4,11 4-2,-1 8 6,2 2 0,-1 1-5,1 10 5,2-3-1,-3 8 8,3-1-7,-2 1 6,1-2 0,2-3-3,-1-4-4,1-1-32,-2-5-47,0 0-37,1-5-40,0-1-9,0-3-35,1-3-201,-4 1-438,4-15 194</inkml:trace>
  <inkml:trace contextRef="#ctx0" brushRef="#br0" timeOffset="1785.6481">1876 1559 39,'-3'-9'91,"1"-3"-15,2 8-26,0 3-14,0 1-38,0 0-47,6 14-52,5 1 24</inkml:trace>
  <inkml:trace contextRef="#ctx0" brushRef="#br0" timeOffset="2164.8912">2188 1741 2,'-4'-24'271,"1"5"-21,-1 0-20,-2-1-19,5 2-10,-6 4-5,4 1-7,-2 4-13,3 2-17,-1 2-23,2 0-13,-2 2-23,0 2-7,0-2-14,3 3-7,-9 9-7,-1 6-4,-4 7-12,1 0 3,0-1-5,3 7-6,-1-4-7,6 0 6,0-6-14,1 2-1,2-3 1,1-2-6,1-2-9,1-2 5,0-5-9,0 0 6,-1-1-6,3 0 5,-2-3 0,-1-2 4,0 0-5,14-13-1,-4-4 2,3-8-4,-2-7 5,8-16-10,-7 0 7,-2-6-5,1 4 1,-1 4 1,-3 0-7,-4 14 6,0 5 5,0 7 6,-3 5 16,-2 4-15,5 2-4,-3 4-7,-1 0-6,2 3 2,-1 2-8,0 0 6,0 19 0,0 1 7,0 11-2,0 0 8,4 17-8,-1-16-3,1 14 1,-1 0-22,1-11-43,3-1-37,3-1-49,-3-5-38,3-1-59,0-2-181,0-8-461,-1-6 205</inkml:trace>
  <inkml:trace contextRef="#ctx0" brushRef="#br0" timeOffset="2605.057">2349 1574 123,'0'0'223,"0"0"-18,0 0-26,0 0-17,0 0-12,0 22-20,0-10-11,3-1-14,-2 0-8,5 5-10,2 2-8,-4-8-11,6 1-2,0 1-6,1 0-2,2-7-9,-6 0-2,6-2-5,-3-1-7,0-4 5,5-1-5,-5-4 2,-2 0 2,2-5 9,0-2 11,0-9 3,-4 8-3,-1-4 11,1 0 12,-2-5 7,-1 0 3,-2 4 20,2 4 2,-3 6 12,0-2 2,0 2-6,0 3-21,0 4-9,0-4-12,0 7-11,0-6-16,0 6-7,0 0-2,0 16 0,0 3-19,3 11 12,-2 3-19,5 12 7,-2-11 9,-1 16-6,2 2-3,-3-4-8,4 1-1,2-1 8,-3-1-22,0-12 23,-2 12 20,1-13-26,0-3-7,1 3-5,-3-3 15,0-3-1,0-2-13,-2-9-6,2-5 1,-2 0 11,-2 0 0,4-7 4,-2 4-5,1-6-11,2 2 18,-3 1-7,0-6 6,0 0 9,2 6-5,-2-6-10,0 0-21,0 0-35,-9-17-33,4 11-33,0-3-26,1 0-19,-6-3-22,3 0-24,-3-1-23,6 5-18,-3 0-13,1-1 3,2 4-5,-1-3-144,3-1-431,2-2 191</inkml:trace>
  <inkml:trace contextRef="#ctx0" brushRef="#br0" timeOffset="3155.2706">2853 1509 16,'2'-12'161,"-1"0"-10,0-5-15,0-3-7,1 2 15,-2 0-3,0 1-9,-2-2 9,1 4-6,0 3 4,0 7 0,-2-6-8,0 6-13,0 4-20,-5 1-13,-1 1-8,-5 8-8,-3 8-7,-1 2-5,0 6-9,2 1 2,-1 5-10,6-4 1,1 3-7,4-4-5,1-1 4,5-7-4,0-1-5,1-5 0,2 0-10,1-4 5,-2-2-1,3-1 0,0-2 0,0-3-1,5-5-4,-3-2 3,3-7-5,0-2 2,-2 0 0,2-8-3,-1-3 0,-4 0-7,-2 6 7,1 3 3,-1 0 1,-3 8 5,0 0 3,1 1-4,1 4-12,-2 0-6,0 2-5,0 3 11,0 0-12,1 10 8,-1 2 1,2 5-5,1 3 11,-1 6-13,3 1-6,1-3-28,0 0-41,1 3-27,3-5-50,1-10-51,1 3-180,-2-6-417,-1 3 185</inkml:trace>
  <inkml:trace contextRef="#ctx0" brushRef="#br0" timeOffset="3401.2059">2946 1327 194,'-3'-9'234,"3"-1"-27,-1 3-26,1 4-18,0 3-22,0 0-8,8 12-12,-3-3-14,0 11-9,5 4-14,0-2-5,-2 3-9,-2-5-9,4 1 1,-4-5-11,-1-3-5,1 1-6,-5-9 6,3 4 21,-2-4 56,1-2 41,-2 0 50,3 1 29,-4-4-24,0 0-24,3-22-35,1-2-3,-1 4-14,0-8-19,-2 1-14,-1 9-26,3-2 4,-1 1-19,-1 6-9,3 1-17,-4 2-32,3 1-36,0 1-58,1 3-51,-1-2-45,4-1-48,1 2-50,1 1-302,-1 0-625,4 3 277</inkml:trace>
  <inkml:trace contextRef="#ctx0" brushRef="#br0" timeOffset="3590.1762">3301 1214 278,'0'0'298,"0"0"-30,0 0-31,1-3-31,-1 3-15,0 0-22,0 0-17,-1 19-13,-2-4-12,3 3-12,0 0-9,0 2-10,0-5-8,3 11-5,0-7-6,1-2-9,0-2-10,2-3-2,1 0-5,-1-2-11,2-3-12,0-1-12,0-2-33,0-5-34,2-2-59,3-8-62,2-6-38,-5 0-7,0-7-145,-2 0-392,-2-3 173</inkml:trace>
  <inkml:trace contextRef="#ctx0" brushRef="#br0" timeOffset="3970.0783">3429 1160 857,'-5'-34'-50,"0"3"28,-2 0 19,2 5-2,-1 6 17,-1 3-5,4 2-7,-1 5 3,3 1 0,-1-1 10,-1 4-29,3 0-14,0 1-8,3 3 2,-1-1-13,3 2-6,2-2 4,-1 1-2,2-1-29,1 0 76,-2 1-28,1-3 21,-2 2 34,1-1 37,-7 4 37,0 0 26,14-20 24,-14 20 16,7-11 15,-7 11 9,0 0-12,0 0-16,7-15-25,-7 15-15,0 0-14,0 0-16,4 2-7,-4 10-5,2 5-10,-1 1-3,-1 10-5,0 5-4,-1 2-5,-2 1-7,2 10 0,-2-13-7,1-4-3,1-3 2,-2 2 1,0-8-10,2-8-4,-1 0 7,0-3-4,0-1 3,2-2 8,-1-1 31,1 1 44,0-4 29,0-2 12,0 0-6,0 0-12,0 0-17,5-14-11,-2-2-21,3 2-8,-2-2 10,3-2-25,2 1-8,-1 3-4,1-1-5,-5 4-17,0 5-22,3 1 22,-3-1-17,3 3 6,-1 3-1,-2 0-1,2 0-2,2 4-7,-1 2 6,-1 1-7,-2 5 6,2-2-42,-2 3-61,3 4-45,-1-3-53,-2-2-47,0-3-56,3 7-43,-4-8-180,1-3-562,6 0 249</inkml:trace>
  <inkml:trace contextRef="#ctx0" brushRef="#br0" timeOffset="4549.2991">3818 1025 87,'7'-27'227,"-3"10"4,-4-2-11,3 1-6,-3 18-7,0-21-11,0 21-14,-3-17-23,3 17-21,0 0-26,-4-9-4,-2 12-10,-2 3-15,-3 7-2,-9 8-7,6 1-8,-3 1-12,6 2-5,1 2-3,0-4-5,7-5-3,0-1-4,3-1 0,0-3-5,3 4-5,0-7 0,0-1 0,1-4 4,3 3-8,3-8 0,1-1-1,2-6-3,1-1-3,3-8-2,0 1 1,-3-6-2,-3-3-4,2-2-2,-2-2 0,-1-3-1,-3 13-6,-4-1 6,-2 7 2,5 0 3,-6 12-5,2-17-5,-2 17-9,2-12-6,-2 11 7,0 1 3,0 0-6,-2 18 7,0-7 3,-1 7-1,3-1 1,0 0 6,0 3-6,3-10 1,1 8 0,0-2 1,0-2 3,2-5-1,-4-1-1,2-1 9,0-2-7,-1 2 2,1-5 13,-1-2-7,-3 0 11,13-6-9,-5 0 0,-1-3 0,4-4-1,0-1-3,-1-10 0,0-1 2,0-7-4,-1-1 0,0 4-2,1-2-1,-3 4 2,-1-2-8,-2 6 20,-1 7 8,-3 4 9,0 12-5,4-20-20,-4 20 10,2-13-6,-2 13-6,0 0-3,0 0 1,0 0 4,0 0-3,0 0 1,4 50-2,-1-30-8,2 8 9,0-9 3,2 4 1,1 3-3,-1-9-4,0-2 4,2-1-1,-4-4 4,2-3-3,2 0 6,-1-4 2,-1-1-6,7-6 8,-1-4-9,-2-4-2,2-1 1,4-5 3,-3-5-7,0 0 4,0-1-6,-1-5 5,-2 2-4,3 3-3,-5 1 6,2 0-6,-4 8-8,-3 4-9,-4 11-28,7-14-44,-7 14-59,0 0-55,0 0-13,0 0-20,0 0-185,0 0-457,-28 35 203</inkml:trace>
  <inkml:trace contextRef="#ctx0" brushRef="#br0" timeOffset="5540.7961">974 3012 25,'6'-18'167,"2"-9"-16,1-2-21,-2-4-1,1 1-14,-8 3-7,6-2 2,-6 4-5,1 1-4,-1 7-9,-4 1 6,1 6-13,2-1-6,-2 7-15,0-1-4,-2 4-2,0 3-18,5 0 3,-11 12-3,4 4-7,1 11 0,2 3-4,-3 18-1,7-14-4,0 16-3,-1 1-1,5 0 2,0-3-7,-4-1 11,0-12-10,4-3-3,-1 0 0,-3-2-3,-4-1 5,1-10-7,0 2 5,-1-6-10,-3-5 2,0-4-4,-3-3-1,0-4-4,-2-3 5,-4-4-1,-3-5-3,3-4 6,-2-2 10,2 1 29,2 7 12,4 0 14,3 4 8,0 1-4,-3 1-11,6 2-13,1-2-11,0 5-8,3 0 0,-3 7 0,3 2-2,2 3-1,2 3-8,6 9 13,-3 1-4,3-8-10,4 4 1,0-1-1,3 2 6,0-6-8,1-1-1,2-8-4,-5 1-3,2-5 9,-4-2 3,4-5-8,4-8 0,-1-2 0,-2-6-2,2 0 2,-6-6-6,0-4 4,-6-6-4,9-16 4,-4 0 1,-6-3-9,3-2-1,-9 2 5,5 7-4,-5 15 6,2 5-3,-3 2 10,-3 9 17,2 5 1,1 2-4,-3 3-16,3 2 1,0 0-5,0 5-3,0 0 1,-4 16-5,1 4 5,2 5 1,-1 10 0,1 12-2,1 4 8,-3-18-4,7 14-2,-2-11 2,3-2-5,-2 0 6,4 0-3,-1-2 8,2-2-8,-1-5-7,-1-7-3,1 0-25,0-4-26,1-2-27,-2-4-28,0-3-31,2-2-33,-1-6-44,2-2-26,2-5-142,-4-5-415,1-2 184</inkml:trace>
  <inkml:trace contextRef="#ctx0" brushRef="#br0" timeOffset="5659.0635">1234 3033 50,'0'-6'102,"0"6"1,3-7-18,5 2-12,4-1-32,2-2-39,6 1-38,4 5-34,-4-5-77,2 4 34</inkml:trace>
  <inkml:trace contextRef="#ctx0" brushRef="#br0" timeOffset="6845.8072">1543 2970 76,'-3'-10'199,"-1"3"-4,1-2-4,-1 3-10,1-2-12,-1 3-9,0 1-25,0 2-13,-2 2-21,2 2-1,-5 7-15,-7 10-8,4 2-5,-6 1-10,2 5-10,8 2-2,-2-5 1,0 4-6,3-3-7,3-6-1,3-1-8,1-3-6,1 1 6,-2-4-3,5-3 0,-1 2-6,2-5 5,2 1-3,-4-7-2,6-1 3,3-7-7,1-2-5,-2-4 4,-1 2-4,4-12 4,-1 2-1,-2-5-11,0-2 1,-1-4 4,0 2 0,-2 2 2,-8 4 1,3 7-3,-3 1 10,2 5 10,-2 3 4,0 2-8,0 2-7,0 2-8,0 3-3,0 0 4,0 0-1,-7 22 0,4-3 1,0 9-3,1-2 0,1 0 1,4 1 1,-2 2 0,1-4-10,3 1 8,1-9-2,0 1 3,0-2-7,-1-5 2,2 0 4,2-3 1,-1-2 1,0-3-2,2-3 11,0-4-14,4-7 0,3-6-3,-3-5 3,-4-2 5,4-8-8,0-9 3,-3-7-4,2 2 0,-6-3-2,-4 3 1,1 1 1,-1 11 0,-2 3-1,2-1-1,0 15 5,-6-1 0,3 7 4,0-1-12,0 5-2,0 1-2,0 3 1,0 3-5,0 0 8,-7 21 2,4-2 0,-1 10 0,4 2 0,-3-2 1,1 8 1,2-4 0,0-2 5,2 1-4,1 0-1,1-5 8,0 1-5,5-3 1,-5-8-6,2 0-42,1-1-34,-3-3-27,6-4-35,-2 1-2,1-7-11,2-3-11,-5-1-12,4-4 0,2-3-100,1-5-298,-3 1 977,1-10-500,3 3 17,-4-5 30,0 1 35,-3 4 32,-4 1 11,4 2 40,0 2 21,-4 7 15,-2-1-4,-1 2-10,3 0-17,-3 6-10,0-3 0,0 3-12,0 0-6,0 0-1,0 21-12,-4-4 4,1 2-1,3-2-4,0 2-3,0 5 3,-3-6-8,6 1 1,1-3-1,-1 2-6,4-4 3,-1-1 4,0 0-5,0-3-1,0-3 4,0-2-4,2 2-4,-1-7 1,3 0 3,0-1-4,-2-7 3,5 3-3,-6-2-4,3 2 6,-3-2 6,1 0 16,-1 1 6,-1 0 8,-2 1 5,-1 0 8,1 3-10,-4 2-8,3-4-1,-3 4-8,3-1-2,-3 1-13,0 0-2,0 0-3,0 0-1,0 0-8,0 0 4,0 0 0,0 0-2,10 7-2,-10-7 5,3 7-5,-2-4-1,-1-3 8,6 4-9,-2-2 0,-4-2 2,4 7-4,-4-7 0,3 4 2,-3-4-3,0 0 4,0 0 0,0 0 4,3 1-3,-3-1 1,0 0 0,0 0 2,0 0 8,0 0-13,0 0-3,0 0 0,0-14 1,-2 6-1,1 1 2,1-2 7,-3-3-19,2 1 8,1 0 1,1-5-1,-1 3 0,0 1-6,3-5 5,1 0-2,-1 2 1,4 5-5,-1-1 10,-1 4-10,5-5 1,-3 2-2,0 5 0,3 0 6,-1 3-9,-1 3 4,2-1-6,2 6 6,-4-1-1,3 6 1,0 2 4,-4 1-2,2-2 0,-2 5 2,-3-2 1,3 2 2,-6-1-10,2-1 8,-3-5-1,0 1 4,0-2-4,0-3-3,0 2 9,2-4 3,-1-1 9,-1-3 8,0 0 14,0 0 0,0 0 3,0 0-3,0 0 0,-3-28 4,6 13-16,1-3-5,6-9-5,0 1 4,-2 4-3,5-1-5,0 1 1,4 3-4,-5 6 0,-2 3-4,4-2 0,-1 5-2,-2 0-1,3 4-1,-2 0-1,-1 2-1,-1 3-3,0 3 2,-2-1 1,0 3 1,0-1-7,-1 4 4,-3-1-2,0 1-2,0 2-23,-4 2-51,-1 1-37,-1 2-57,-3 0-61,-1 0-29,-4 0-150,-1-4-447,1 0 198</inkml:trace>
  <inkml:trace contextRef="#ctx0" brushRef="#br0" timeOffset="7003.9197">1876 2900 2769,'-11'-9'-38,"1"-1"16,2 0 5,1 1 7,2-1 1,5 2-2,1-6 0,5-1 6,7-4-23,5-2-32,7 3-24,12-8-33,-1 2-32,4 3-55,-2 4-130,-13 8-363,-1 0 161</inkml:trace>
  <inkml:trace contextRef="#ctx0" brushRef="#br0" timeOffset="7111.9999">2180 2644 67,'0'0'83,"0"0"-23,0 0-9,0 0-21,-3 4-79,3-4-53,0 0 25</inkml:trace>
  <inkml:trace contextRef="#ctx0" brushRef="#br0" timeOffset="7759.8124">5042 2453 79,'0'-3'189,"0"0"-21,0 3-16,3 16-12,-6 14-9,-3 16-13,1 6-9,-6 8-10,-4 22-12,1-26-6,2 25-4,-1-27-7,0 2-5,-2-6-3,2-4-6,5-12 4,-2 0-12,4-5 1,-2-5-3,5-7-2,-1-2 18,1-6 46,0-1 47,3 0 36,-3-4 31,2-3 7,1-1-25,0 0-22,0-25-32,4 7-5,-1-14-8,5-13-19,-2-6-14,2-4-7,2-3-17,3-25-8,-3 26-8,7-30-15,-3 3 0,3 3-7,1 3-7,-8 24-6,4 1-1,0 1 2,-3 6-4,-2 14-12,-1 6 0,-1 8 4,-4 7-3,1 1-19,-1 5 21,0 5-23,-3 0 4,10 29-2,-5 3 4,1 26-16,0 29 18,-5 5 4,2-1-9,-6-1 5,2 4 2,-2 0 0,1-8 2,4 0-20,-2-31-37,1-1-27,2-5-17,-1-13-17,-2-4-21,1-1-22,0-11-29,-1-3-20,0-5 6,0-3 1,-2-4-20,0-5-28,2 0-9,-7-12-158,1-2-445,-3-8 196</inkml:trace>
  <inkml:trace contextRef="#ctx0" brushRef="#br0" timeOffset="7900.0707">5011 3120 574,'-20'-44'-42,"6"15"33,-3 0 18,3 3 30,0-2 25,-3 7 34,5 2 10,2 5 11,3 6 10,1-2 10,3 2-4,-1 2-12,4 1-17,-3 0-12,3 2-4,3 0-14,4-3-2,9 2-13,3-1-3,7 2-5,2 1-6,1 2-13,11 0-47,-13 2-61,15 3-56,-13 5-54,-2-4-113,0 2-321,1 2 142</inkml:trace>
  <inkml:trace contextRef="#ctx0" brushRef="#br0" timeOffset="8495.6534">5473 2988 78,'3'-13'199,"-1"-4"-11,-1 3-1,0-4-7,-1 0-9,-1 2-7,0 5-14,1-6-15,-2 7-5,-1 0-6,0 0-11,-1 3-8,1-2-18,-2 4-12,-4 5-7,-1-3-10,-4 6-7,-4 9-3,-2 2-7,-2 2 0,3 7-6,-2 1-8,-3 12 4,10-6-8,0-4 2,3 3 0,3-2-3,2-1-2,2-6 4,4 1-9,0-4 2,4-2-2,0-2-1,3-2-3,-1-3 8,2-5-4,0 1-2,7-4 2,0-5-1,6-7-2,2 0-1,-2-3 3,1-7-6,2 0-2,5-19 4,-2 1-3,-4-2-4,-2-6 5,-1 2 2,-2 0-3,-1-3 5,-7 2 16,0 0 2,-5 13 7,1 1 4,-3 4 18,-2 7 21,-1 3 12,0 6 7,0 1-17,0 5-18,0 0-12,-1 4-13,1 3 2,-10 12 8,3 10-13,-6 7-2,-6 14 0,1 3-11,6 3-4,-5 2 9,6-3-5,4 0 8,1 6-11,4-7 8,2-10-15,2-3 6,-2 1-12,6 0 7,-2-3 4,6-6-2,-4-2-5,2-6 5,2-4-6,-1-3-10,1-3 8,-2-4-2,0-3 2,6-5 0,0-1 1,-1-7-2,3-5-4,-2-3 5,0-1-10,-3-5 3,0-2-1,2 5-1,-5-2-1,-2 1 2,1 7-8,-7 6 19,1-1-12,1 2-4,1 3-5,-3 1 1,1 3-8,1 1 3,-2 2 14,0 0-14,-3 14 1,3-2 15,-3 5-10,0 2 7,3 1 3,0 0-8,-3 0 4,6-2-2,0 2-7,1-3-26,1-1-28,3-2-29,-3-4-21,4 2-33,-1-6-36,2 0-44,1-4-36,-1-3-217,3-6-521,0-3 231</inkml:trace>
  <inkml:trace contextRef="#ctx0" brushRef="#br0" timeOffset="8607.7271">5908 2805 11,'-3'-13'177,"2"5"-8,-1-1-22,1 3-18,0 1-14,1 1-13,0 4-34,-4-2-27,4 2-77,0 0-119,-6 12-165,6-8 73</inkml:trace>
  <inkml:trace contextRef="#ctx0" brushRef="#br0" timeOffset="9016.0119">6008 2770 2253,'6'-18'13,"-2"1"-13,0 0 15,1 0 108,-4 1 38,2 6-9,-3 0-24,3 4-25,-2 2-25,0-3-12,1 5-13,-2 2-5,3-2-7,-3 2-6,5 15 0,0 1-4,-4 3-8,3 8 3,-4 4 2,-4 1-5,4 4 0,-4-2-13,1 0 12,-1-1-5,-1 1-2,3-7 5,-1 0-2,0-8-5,3 0 1,-1-3-4,-3-3-5,6-1-4,-4-6-23,2 1-14,0-2-14,0-1-6,0 0-4,0 0-6,0-4-24,0 0-28,0 0-28,8-14-29,-3 3-20,0 2 23,2-6 8,-3-4 15,0 3 13,-1 0 12,-2-3 19,1 2 10,-2 0 25,0 7 19,0-3 36,0-4 12,0 6 22,0-1 12,0-2 3,1 3-3,2-1 1,3-4-4,3 2-4,1 2-5,3-1-2,3 4 0,2-3-2,-2 9 4,-1 3-14,-1 1-3,0 5 7,0 5-4,3 7-9,-4 2 6,-5 3 3,-1 3 2,-4 4 3,-2 2-3,-2-5 7,1 2-3,0-4 1,-1-1-6,-1-5 6,4-2-5,-2-3-2,0-2 4,1-2-10,0-3-31,4-5-48,0 1-65,3-6-132,3-1-298,1-6 132</inkml:trace>
  <inkml:trace contextRef="#ctx0" brushRef="#br0" timeOffset="9136.1006">6487 2719 99,'3'-16'264,"1"5"-9,-1-1-13,0 5-26,-1-2-24,0 4-17,-2 0-27,4-1-19,-4 4-28,0 2-73,0 0-78,0 0-89,0 0-138,0 0-300,0 0 133</inkml:trace>
  <inkml:trace contextRef="#ctx0" brushRef="#br0" timeOffset="9732.9892">6977 2503 141,'2'-10'214,"-2"4"-21,-3 3-18,3 3-12,0 0-19,-11 25-14,-1 2-12,0 6-10,-1 12-7,-1 4-5,-3-5-9,4 1-13,1-11-8,6-3-7,-4 0-5,3-2-6,2-11-4,-1 1-1,3-3-8,1-7 1,1 2 5,0-3 2,1-3 38,0 2 55,0-5 46,0-2 10,0 0-15,4-14-8,-1-5-44,5-6-5,2-5-18,6-12-8,-2-2-7,0-4-13,0-3-11,0 0-4,2-5-3,-1 3-6,-1 0-16,4 2-5,-1 10-8,-1-1 6,-6 20-9,-3 5 0,-2 1-1,0 6 1,-4 5-17,3-1-4,0 6-2,-4 0-1,10 17 1,-3 7-1,3 7 3,-4 5 3,2 17-2,-1 2 2,-1 1 1,-2 1 2,2 1-5,-2-2 8,0 0 1,-1-4-8,0-8 2,2 5-18,-2-15-51,-1-4-51,-1-1-45,-1-10-50,0-1-44,0-6-47,-1-3-196,-4-3-542,-3-3 239</inkml:trace>
  <inkml:trace contextRef="#ctx0" brushRef="#br0" timeOffset="10393.508">6853 2823 103,'0'0'163,"0"0"-16,16-1-16,5 1-9,3-1-14,6 0-8,13 1-8,2-5-12,2 3-9,2-1-6,-1-2-10,1-2-3,-2 1-1,-4-2 1,-6-5-4,-9 8 11,-4-8 12,-3 1 49,-5 3 34,-8 0 17,1-3-2,-1-1-13,-4 1-12,-1 3-9,0-5-15,-6 2-10,0 0 1,-5 0-33,-5 2-10,-1 2-7,-7 4-14,-3 4 2,-1 2-9,2 4-4,-2 0-5,5 2-7,-1 1 2,9 1-8,0-1 3,5-1-5,1 2-3,6-1 1,-1 3-4,4-1 0,4 2-2,4-1 4,0-2-1,3-2 2,1-4-1,3 1 2,3-2-2,0-3-1,-5 0-3,-1-1 3,-5-1-2,3-3 0,-6 3 3,1-6 2,-1 1 5,6-3 5,-10 4 10,2-3 7,-2 2 9,1 0 24,-1 0 7,-3 2 14,3-2 2,-2 2 17,-1 1-25,2-1 8,-1 2-12,-1-1-10,0 4-2,0 0-20,-1-5 4,1 5-21,0 0-6,0 0 0,0 0-10,0 0-1,0 0 2,1 19-3,-1 0-8,3 7 1,-7 6 5,1 13-2,0 5 2,6 6 1,-13 23-6,2 2-6,3-21 5,-6 24 2,4 1-4,4-5 13,2-22-5,-2 27-3,7-3 0,-4-24-14,3 35 27,1-2-13,2-7 0,-5-23-2,1 20 9,0-24-20,0-6 17,-2-1-1,-6 2 1,2-16 2,-3-4-12,-1-2-8,-2-3 21,-3-5-3,2-9 15,-5 6 10,2-12 4,-3-5-3,-5-7 1,-4-5 0,-2-4-2,-8-15-6,2-9-10,-1-3 5,2-6-7,5 0-4,-10-30-5,6 4 0,13 21-3,4-2-2,2-3 0,5-1-12,5 2 5,4 2 0,2-3-7,13 2-15,12-19-23,7 5-37,7 3-40,9 5-41,0 7-42,5 4-29,-15 18-42,18-8-52,-20 16-46,5-1-28,-1 4-213,-4 2-662,-3 1 292</inkml:trace>
  <inkml:trace contextRef="#ctx0" brushRef="#br0" timeOffset="11352.0346">7832 2970 67,'4'-10'132,"2"3"6,-2-2-2,1-1-4,-2-2-4,2 2 2,0-7-1,0 3-4,-4-3-5,2 0-1,-1 0-4,-2-3-5,0 3 2,2 0-6,-4 0 2,0 6-1,1 0-7,-2-1-13,-2 3-7,-1 2-11,-1-1-11,-2 4-3,-5 3-10,-6 3-7,-1 7-8,-3 5 2,0 3-3,2 2 0,-2 0-6,3 5 3,1-3-5,6-3-4,1 5 3,5-7-5,2 3-1,5-2 1,1-1-3,1 0 0,5-2 2,2 1-2,5-3 4,4-1-4,3-5 1,4-4-4,-2-2-12,0-5-6,-2-4-6,0 1 4,0-5-2,-3-4 2,-6 1-1,0 0 1,-2-6 0,0 0 5,-3 4-1,0 0 4,-3 1 5,-1-2 7,1 2 5,-3 8 7,0-4-4,0 3 3,0 3-5,0 0-8,-1 2-2,1 4-11,0 1 3,0 0 5,0 0-3,-13 16-1,5 2 5,1 9-2,0 0 1,-2 1 1,4 1-2,0-1 4,4 0 0,-1 1-4,7-4 2,-4-5-2,2-2-4,4-1-14,-1-3-19,2-3-9,-1 1-11,3-7-1,-2-1-13,2-3-7,4-3 2,-1-2-4,1-5 6,3-7 3,1 0 10,-6-5 15,1-6-7,2 0 6,-3 1 8,-2 0 4,2 0 12,-5 3 15,0 5 22,-2 7 22,-2 0 10,0 1 0,-2 3-10,2 3-12,-3-1-5,2 3-3,-2 2 0,0 0 0,0 0-9,0 18 5,-2-8-2,2 7 1,-3 0-2,1 1 3,-1-1-2,0 2-2,-1-1-2,2-2-6,-2-6 5,3 4 0,-2-6 0,-1-4 1,4 4 5,-4-3 29,4-1 35,-1 2 26,1-3 23,0-3 7,0 0-23,0 0-10,0 0-10,1-23-8,3 11-6,0-4-10,1-4-9,5-3-10,3 2 0,-3 5-5,-2-2-8,1-2-8,3 6-9,-3 3 8,-1 3-3,1 1-6,-1 1-3,1 2-15,1 1 12,-4 6-8,3-1-1,-1 5-1,0 1-1,-3 1 1,2 4 1,-3 3 0,0 1-1,-2-2-4,-1 1 7,-1-6-4,-1 3-6,-1 3 10,1-4-3,0-4 3,-1-2 3,2 1-6,0-3 8,0 1 5,0-3 8,0-2-2,0 0-3,0 0 2,-2-11-5,6-5 1,3-1-4,4-7 3,2-2-9,2-2-2,-1 4 3,3-2-2,3 4 1,-3 3-1,-2 0-5,-3 7-2,0 2-4,0 3 4,-4 4-3,3 1-3,-1 4-2,0 0 5,0 3-3,-3 3-4,4 4 3,-4 3 11,-2 2-10,3 7 7,-5 2-7,-1-1-4,-2 0-34,-2 0-49,-2 0-45,-3 2-52,2-4-73,1-4-226,-3-5-534,0-1 237</inkml:trace>
  <inkml:trace contextRef="#ctx0" brushRef="#br0" timeOffset="12273.0464">9125 2271 89,'5'-17'160,"2"-2"-3,-2 2 5,1 0 11,-2 0-8,2-3 4,-1 6 1,-2 1-5,-1 0 4,-1 4-5,2 0-5,-3 2-17,0 0-20,0 4-19,0 3-7,-7 2-14,-4 8-5,-9 8-11,-7 15-4,0 9-4,-2 3-5,-9 26-4,15-22-7,5 1-5,0 5 0,8-5-2,3 0-2,3 0-3,6-4-4,7-1 2,-2-13-5,6 1-9,9 5-31,-2-12-42,11 0-48,-6-12-57,13 2-58,-11-12-203,4-7-461,11-5 205</inkml:trace>
  <inkml:trace contextRef="#ctx0" brushRef="#br0" timeOffset="12642.1582">9507 2109 173,'-1'-6'152,"-2"5"-16,3 1-10,-15 14-16,4 13-8,-3 14-8,-2 11-3,3 3-14,-7 23-7,9-21 5,-5 23-17,6-25-11,2 0 7,-2-7-8,3 1-2,1-14-7,2-2-4,-1-4-1,2-2-2,0-8 1,0-6-8,0-1 15,3-5 23,-1-1 60,1 0 51,-3-3 43,3-3-6,0 0-19,0 0-21,0 0-10,7-32-26,2 5-13,0-2-13,1-2-12,1-1-12,1 3-6,-1 2-5,0 1-15,2 7-9,-3 4 14,0 1-17,-3 9-20,-3-4-1,-1 6-5,4 1-4,1 6 0,-1 2-3,2 5 0,0 4-4,2 9 3,-3-1-12,1 2 10,-2-1-8,1 1 11,-1 2-5,0-1 3,-3-9 0,2 0-7,-2 1-5,1-1-25,0-2-37,1-5-31,-1 0-25,0-6-17,0 2-17,2-1-30,-4-3-24,4-4-40,2-5-26,-3 1-152,3-6-461,2-1 205</inkml:trace>
  <inkml:trace contextRef="#ctx0" brushRef="#br0" timeOffset="12999.8774">9778 2553 45,'14'-44'101,"-7"12"4,2-3 12,0 2 16,2-12 15,-4 15 3,0-1 4,-3 8 10,-1 8 4,-1-2-3,1 10-22,-2 0-17,-1 3-23,1 4-9,-1 0-7,-5 11-12,-2 14-8,-3 9-4,-3 10-2,-5 6-7,2 5-5,-2-2 2,4-2-9,0-3-1,1-1-8,5-13 0,-1-1-1,1-3-3,2-5-4,2-6-5,0-2-2,0-5-1,4-3 7,-2-1-5,1-1 8,-1-3 29,2 2 33,0-6 8,0 0-8,0 0-7,0 0-6,10-21-2,-3 8-22,3-1-4,3-6-2,2 2-12,1-1 0,-2 0-8,-3 9-2,0-1-2,-2 5-9,-1-1-6,-1 2 0,0 3-1,0 1 1,0 2-2,0 4-4,0-1 5,-1 4-6,0 1 0,-2 1-1,0 2-2,-1 3-3,0 5 2,0-3 1,-3 1-31,1 0-45,-2 1-44,2-2-47,-1-6-29,3 4-28,0 0 14,4-5 12,1 1-24,6-2-154,6-1-409,4-4 182</inkml:trace>
  <inkml:trace contextRef="#ctx0" brushRef="#br0" timeOffset="13335.7205">10261 2630 126,'-3'-22'251,"0"2"0,-3 3-34,-1 3-26,-4 1-22,-2 6-11,-5 5-22,3 3-13,-9 7-15,-2 1-4,1 7-5,3 2-19,3 5-7,2 1-8,2-2-4,2 2-2,3-1-10,7-5-1,-1 1-5,4-2-2,0 1-3,4-4-3,-1-3-2,3-1-1,1-2-3,0-3-1,1-1 1,6-4-8,2-2 3,-1-2-3,4-7-5,-2-3 0,-6 2-3,4-13 1,-3 3-2,2-2-3,-3-3 1,-4 1 4,0 2 9,0 1 10,-3 8 18,-2 2 7,-1 1 7,-1 5-4,2 2-11,-1-4-16,-2 6-11,1 3 1,0 0-2,0 0-3,-7 15 5,2 1-1,1 3-8,1 3 3,-4 5-3,4-3-3,2 1-2,1-1-2,1-4-5,2-1-32,0 1-42,1-4-38,3-2-45,-2-3-41,6-2-15,1 0-18,0-6-7,3-3-133,-1-6-399,-2-3 177</inkml:trace>
  <inkml:trace contextRef="#ctx0" brushRef="#br0" timeOffset="13573.8888">10353 2735 294,'13'-28'53,"-3"3"30,1 1 19,-2 0 26,-5 9 31,0 4 13,-2 3-4,1 0-24,1 3-23,-3 1-14,1 4-9,-2 0-13,3 12-10,1 1-3,-3 6-10,5 9-1,-4-1-8,1 4 2,0-2-8,1-1-9,-1-2-1,0-7-3,1 0 1,-2-7 2,2-2-6,-1 0 17,-3-5 53,1 2 63,1-3 55,2-2 29,-4-2-14,0 0-24,17-14-22,-2-5-16,1 0-19,0 0-13,3-5-15,-4 1-11,1-5-12,-2 6-11,-4 5-13,0 4-9,-3 0-11,-2 5-7,-1 1-32,1 0-52,-2 2-67,0-2-56,-1 6-53,-2 1-52,0 0-27,0 0-34,0 0-33,0 0-181,0 0-580,9 13 257</inkml:trace>
  <inkml:trace contextRef="#ctx0" brushRef="#br0" timeOffset="13844.0721">10766 2655 188,'6'-7'313,"-2"3"25,-1-1 0,1 3-27,-4 2-30,3-6-36,-3 6-31,3-2-21,-3 2-28,0 0-17,0 0-13,1 17-9,-5-5-32,3 3 12,-1 1-11,1 2-9,1 0-15,-2 0 9,2 1-15,2-1-11,-2 2-9,4-5-34,0-3-28,3 3-24,-2-6-30,3-4-24,-1 2-52,7-2-30,-3-7-4,2-1 13,1-5 2,4-3 8,-3 1 4,1-7 12,3-4 19,-3-3 10,-1-1 16,2-4 10,1-12 18,-4 12 32,0-16 28,-3 13 12,-1 3 16,-1 4 21,-2 2 7,-2 5 1,-1 4-6,-1-2-10,-1 5-3,-2 7-8,3-4-32,-2 4-69,0-1-79,-1 5-122,5-5-303,-5 5 135</inkml:trace>
  <inkml:trace contextRef="#ctx0" brushRef="#br0" timeOffset="14365.3255">11614 2234 101,'0'0'167,"0"0"-13,-1 15-17,-1 12-6,0 2-19,-3 8 6,2 15-11,-3 3-14,-2-6-4,3 6-11,-1-5-2,2 1-6,0-18 0,0 1-5,1-5-6,-3-3-3,5-6 4,-2-3 3,1-5 16,1-3 42,0-1 40,-1-2 53,2-2 45,2-1 50,-2 1 32,0-4-3,0 0-33,0-13-33,1-3-26,5-10-29,-2-8-28,3-13-10,1-4-23,1-7 10,12-25-20,-3-2-16,-2-3-22,5-5 1,-3 8-22,6-3-13,0-1-23,-8 4-5,0 29-17,8-21-11,-7 26-2,-4 19-10,0 6-12,-2-3 0,3 10-11,-4 4-10,-2 8-7,0-1-23,3 6-12,-4 4-8,2 7-5,1 6 5,-2 10 5,-3 11 4,-3 12 0,-5 5 11,-4 1-27,-6 2-39,-3-4-17,-10 31-9,6-30-16,-12 22-24,-6-8-19,9-20-22,0-1-56,1-7-17,-1 2-22,4-3-219,1-2-588,9-9 260</inkml:trace>
  <inkml:trace contextRef="#ctx0" brushRef="#br0" timeOffset="14652.1032">11726 2547 25,'7'-8'262,"-2"4"-23,-1 0-24,1 3-24,1 2-20,2 7-19,4 4-14,1 10-8,1 4-17,-3 4-7,-1 1-12,-3 5-5,0 13-8,-4-14-11,-3-2-5,0-2-2,-1-4-9,2 0-6,-1-11-1,-1-4-6,-1-1 7,1-5 21,1 1 67,-1-4 11,1-3-13,0 0-2,-2-16-21,2-1-7,3-11-8,1 1-18,3-6 4,2 1-20,5-16 8,-4 17-5,1-3-25,1 7-4,1-2-4,-1 5-5,2 5 0,1 2-12,-4 7-7,5 4-7,-1 2-24,-1 1-36,3 4-40,-3 6-39,-1 1-48,-2-1-42,2 5-28,-3-2-26,-2 2-159,1 0-477,-1-4 211</inkml:trace>
  <inkml:trace contextRef="#ctx0" brushRef="#br0" timeOffset="14803.939">12133 2654 841,'1'4'19,"-1"-4"57,0 0 23,4 1 29,-4-1 15,0 0 10,0 0-6,0 0-24,0 0-19,0 0-6,0 4-19,-3 0-5,1 4-3,-3 3-4,1 1-12,-2 5-3,4-1-4,-3 3-8,4-2 2,0 3-4,2-3-5,0-1-1,2-4-6,1 2-13,2-1-38,-2-7-42,6 0-54,0-6-60,4-1-188,0-1-398,2-6 177</inkml:trace>
  <inkml:trace contextRef="#ctx0" brushRef="#br0" timeOffset="14948.6626">12364 2467 30,'2'-17'138,"-2"2"-8,2 4-17,-2 2-13,0 3-29,0 3-33,0 3-8,0 0-30,0 0-45,-9 18-57,5-1-109,2 0 50</inkml:trace>
  <inkml:trace contextRef="#ctx0" brushRef="#br0" timeOffset="15419.9741">12454 2660 168,'0'0'196,"-9"3"-21,4 1-17,-2 4-14,2 1-14,3 1-9,-3 6-13,4-2-11,-1 4-11,5-2-8,0-4-6,1 4-8,2-6-3,1-1 5,4 0-19,1 0-3,0-2-7,2-3-5,-1-2 2,1-1-3,0-3-2,0-1-5,-1 1-1,-3-3-1,2-5 0,0 0-2,-2-2 3,-1 1-1,-1-2 6,1-4 3,-3 0 17,1 1 5,-1-1 14,-1 0 11,-2 1 17,1 1 3,0 2 12,-3 6 2,1-3-2,0 3 11,-2-1-11,1 4-13,-1 0-16,0 4-11,0-8-2,0 8-20,0 0-6,0 0 6,0 0-16,0 0 0,-3 34-2,-1-7-8,-1 5 2,-4 14-7,-1 3 9,-4 6-4,0-3 2,-1 6-3,-9 26-5,7-6 5,0 2 3,4 0 8,5-25-4,-1 3 1,-1 3 3,3-3 12,1 4 1,-4 19-7,7-29-3,-3-1 11,0-3-19,1-17 12,0 0-10,-2-4-2,3-9-7,0-3 7,1-5 8,0-1 50,-1-6 31,-4-2-1,-2-2-15,-8-10-9,-4-7-15,-9-16 3,1 1-14,4-4 2,1-12-5,0 6-7,3-4-3,2-3-14,5-3 2,4 1-4,8-5-5,1 1-3,7 1-17,6 1-3,7 3-25,8 0-37,3 6-32,23-18-47,1 11-57,-13 23-38,25-6-41,-24 10-41,24 4-44,-21 4-43,-2 1-205,1 3-652,-2 1 288</inkml:trace>
  <inkml:trace contextRef="#ctx0" brushRef="#br0" timeOffset="16132.224">13144 2546 179,'4'-16'178,"-2"3"-7,0-3-10,0 6-9,-2-1-16,-2 1-16,0 0-16,-3 1-5,-2 0-14,-1 5-9,-5 1-14,-8 3-6,-2 6-9,0 8 1,-6 1-7,-4 8-2,2 6-6,7-7 0,2 0-6,4 5-1,4-1 1,3-6 4,1 4-10,4-5 3,4-3 7,2-3-11,2-1 3,-2 0-3,5-5 3,0 1-3,2-3-5,1-2 6,5-4-1,4-1-4,4-3-1,-1-7 0,0-3-3,1-2-5,0 0 3,0-4-4,-2-1 5,-3-4 2,2-2-7,-6 1 2,2 1 11,-7 10 17,0 1 6,-2 3 4,-2 3-12,-1 2-7,1 1-6,-3 2-6,0 3-2,0 1 1,-6 12-2,-1 3-3,0 2 0,-3 6 2,-1 0-1,5 5-3,0-10 7,1 8-9,2 1 3,3-10 4,2 0-8,1 2 1,2 0-11,2-6-20,0-3-13,4 1-19,-1-6-28,6 0-15,-1-5-19,1 0-8,-1-4 4,5-8 6,-2-3 3,-2-1 22,-3-4 11,2-2 14,-1-4 13,-3-2 35,1-1 20,-4 1 62,-1 3 39,-3 10 15,1-1 7,-3 8-3,1-1-16,-3 2-18,2 5-13,-2-3-11,0 5-10,0 0-6,0 0-2,-10 22-3,1 1-2,-2 1-5,1 5-1,0-5-4,-1 1 2,3 0-9,1-11 1,0 2 0,2-4-9,1-2 2,0 0 0,1-4 1,2 0 6,-2-2 23,1-1 47,2-3 45,0 0-1,0 0-18,0 0-14,3-24-8,3 9-14,4-11-7,2-1-9,1-2-13,1 0 1,0 4-8,0 2-8,1 3-11,1 1-8,-5 9 5,1-2 6,1 5-23,-4 7 4,3 0-7,-2 2 9,2 6-7,-2 4 3,0 2-10,-2 3 3,0 7 2,-3 1-7,-2 1 5,-3-7-3,0 3 0,-2-2-4,1-2-29,-5 5-61,1-6-49,-1-1-50,2-5-53,-2-2-43,3 1-228,0-6-558,3-1 247</inkml:trace>
  <inkml:trace contextRef="#ctx0" brushRef="#br0" timeOffset="16423.6618">13669 2530 1695,'18'-27'3,"-2"3"-15,1-3 50,-7 3 82,3 2 40,-6 7-8,-5 4-5,4 1-25,-4 0-9,0 1-9,1 4-18,-3 0-11,0-1-9,0 6-13,0 0-5,-10 3-3,0 1-6,0 2-7,-2 5-3,1-1 1,-5 7-5,6-4-5,0 1-3,3-1 1,0 4-1,4 3-4,1-3 3,3 1 0,0 2-3,6 3 3,0 1-3,2-6-1,-1-1 3,1-1-4,-1-1-2,2 0-3,-1-2-4,-5-4 4,1 0 0,-2-4-6,2 0-3,-3 0 0,-2-1-6,0 1 4,0-5 1,-7 5 8,-1-2-5,-6 1 4,-6-2-5,-4-2 1,4 1-8,-3-1-32,1-1-52,1-3-47,0-1-63,1 0-51,3 2-186,3-3-476,6 0 211</inkml:trace>
  <inkml:trace contextRef="#ctx0" brushRef="#br0" timeOffset="17081.5189">13882 2169 145,'18'-22'181,"8"1"-15,10-6-17,-1 8-13,6-4-21,0 5-5,0-2-18,2 4-3,0 1-13,-2 0-2,-2 1-10,-12 1-6,-2 3 2,-1-2-8,-3-2 9,-8 5 1,4-8-3,-4-4-5,-2 6-5,-4-2-19,-1 2-1,-1-5-5,-3 2-6,-1 3-8,-1-2 2,-1 5-6,-2 0 0,0 3 8,0 1-18,-2 3 3,0 1 1,-3 0-9,-2 4 2,-3 6 7,-1 1-1,-5 7 1,-3 6 4,2 4-5,-5 12 3,1 0 1,0 8 3,4-4-4,0 7-3,1 4 8,0 2-5,-5 25 7,8-25 6,2 0-4,3 0-2,0 3 2,2-1-2,2-3 9,-1-5-9,3-13 1,-2-2 6,3-1-6,-1-6-1,0 0 1,2-7-2,1-6-4,0-3 0,1-3 7,-1 0 51,2 0 56,0-2 28,0-4 24,0 0-19,0 0-16,0 0-13,15-19-18,-9 5-3,9-13-11,0-1-11,9-11-4,0-2-20,6 6-3,-4-6-3,5 10-10,-3-4-3,-5 14 1,-2 0-8,-1-1-5,-7 9-2,-1 4-4,-5 1-5,1 6-5,1 0 2,-2 6-14,0 5 3,0 4 1,-3 4 0,4 8-2,-3 1-4,-3 5 9,-1 3-1,0-1 4,-1 0 0,3 1-9,-2-5 9,2 0-3,2 0 0,-1-11 3,2 2-2,-1-3 5,2-5-2,0-4-3,3 4 8,1-2-2,-3-1 5,5-7-3,-1 1 12,0-5-15,6 0 11,-6-1-8,12-9-5,-6-1 10,2-2-7,-3 1-5,-4 3 7,-1-2 0,1 1 5,-5-1-9,-1 3-4,-2-1 5,0 2-10,-1 0-5,-1 1-19,-1 0-17,1 2-34,-5 1-42,1-2-40,-2 3-33,0 0-43,-4-3-26,-3 2-37,-6 4-166,1 0-499,-6-3 221</inkml:trace>
  <inkml:trace contextRef="#ctx0" brushRef="#br0" timeOffset="22507.941">4653 5091 55,'2'-16'197,"-1"0"-2,3 6-10,-2-2-12,-1 4-7,1-1-4,0 4-3,-2-3-10,2 3-6,-1 1-12,-1-2-13,1 2-14,-1 4-3,0-3-16,0 3-13,0 0-9,0 0-7,0 0-7,0 0-5,-1 13-6,1 3-6,-1 4 0,-3 10-5,-1 3 2,-7 20-7,3 8 3,-1 24-3,-1-3 2,1-2-1,5-22-2,-4 24 2,5-28-6,-2 5 2,3-3 3,-2-5-1,3 1-1,-4-2-4,3-17-11,1 16 13,-1-18-1,2-1-2,-2-2-5,-1-8 16,1-3-15,2-4 1,-2 0-1,0-3-1,3 0-1,-3-6 2,3 1 6,-1-2-7,-1-1-18,2-2-53,0 0-43,-8-14-60,8 1-45,-3 2-204,3-16-448,0 0 199</inkml:trace>
  <inkml:trace contextRef="#ctx0" brushRef="#br0" timeOffset="23765.989">4711 5022 114,'-4'2'146,"4"-2"-1,0 0-3,0 0-5,0 0 0,0 0-4,0 0-6,0 0-6,0 0-4,0 0-5,0 0-3,0 0-4,0 0-3,0 0-2,0 0-2,0 0-7,0 0-10,0 0-8,0 0-5,0 0-6,0 0-9,0 0-3,0 0-10,0 0 0,0 0-7,0 0-2,0 0-4,0 0 3,0 0-11,0 0-1,0 0-7,0 0 5,0 0 3,0 0-4,0 0-3,21-4 1,-11 4-1,1-2-2,3 2 1,7-1-1,3-2-4,1-2 4,2 1-4,3 2 3,8 2-3,-10-1 4,13-1-3,0 2-2,1-2-3,-1 1 2,1-1 1,3-1 1,-3-1 2,-1 1 1,0-1-8,0 3-1,-2-4-1,-10 1 4,0 1-1,9-3 0,-8 1 1,-2 2 0,10-4 0,-7 5 0,-3-3-2,0 0 3,1-2-8,0 4 4,1-2 4,8 1-6,-9 1 1,-1 1 2,0-2-1,1 1 1,-2 1 1,1-2-3,-3 2-5,2 0 4,0-1 4,-1-2 1,-2 4-2,0 0 0,0 1-2,3-4 4,-3 4-6,0-3 5,-2 1 0,1-1 0,1 3-3,-3-1-3,4-3 5,-1 2 1,2 1 1,0-3-4,1 1 1,2 2-1,0 0-1,-1-1 1,0 2 1,0-3-2,2 3 2,-4-2 1,1 1-3,-1 0 3,-1-3 0,0 4 1,-2-1-4,-2 1-1,5-3 0,-5 1 4,3 1 0,-2 0 3,2 0-5,-1-1 2,2 0-2,2-1 1,-3 1 1,5-1-1,-2 1-2,1 1 1,-1 1 1,1-1 2,2 2-3,-5-1 1,0-1 1,1 2-2,-1-1 0,-2-2 3,-1 2-4,2 0 5,2-2 2,0 2-4,-4-3 0,4 3-3,0 0 4,3 0-3,-2-2 3,1 2 3,2 0-9,-1-4 3,9 4 4,0-1 2,-8 1-5,0 0 3,9-2-3,-9 1 2,-2 0-2,1 1 2,-4-3-3,1 3 4,1-2 0,1-1-4,-4 3 4,-2 0-1,5-2-4,-3-1 7,3 2 5,-2-1-9,0 2 2,0 0-2,-2-1 1,0 0 0,-4-1 0,-4 4-2,-5-2 8,-2-2-9,1 2 3,-4 0-3,1 0 1,-6 0-3,7 0 2,-7 0-3,4 0-13,-1 2-27,-3-2-57,0 0-53,1 2-62,-1-2-189,0 0-439,0 8 194</inkml:trace>
  <inkml:trace contextRef="#ctx0" brushRef="#br0" timeOffset="33421.4746">5559 4925 90,'0'0'108,"0"0"-15,0 0-9,0 0-9,0 0-7,0 20-1,1-8-5,1 6-5,-1 0 7,-1 9-10,3 2-6,-3 0 3,0 0-4,0 7 21,0 17 30,0 1 4,-1 1-4,-4 3-4,0 21-5,2-20-1,-5-3 6,5 1 2,-4 0-6,5 0-8,-6-4-5,2-1-5,3-2-1,2-18-9,-2 14-2,3-12-6,0-3-1,0 0-9,0-6-1,0 3-6,0-13-6,0 0 5,0-5 3,0-1-6,0 2-5,0-6-1,0 1-2,0-3 3,0 1 2,0-4-3,0 0-13,0 0-27,0 0-59,7-14-70,-3 0-60,3-4-204,3-8-438,0-3 194</inkml:trace>
  <inkml:trace contextRef="#ctx0" brushRef="#br0" timeOffset="33837.8728">6451 4763 79,'1'-2'161,"-1"2"-24,0 0-12,1-4-11,-1 4-16,0 0-14,0 0-6,0 0-6,0 0-8,0 0-5,3 18-5,-3-2 6,0 4-11,0 7-2,0 2 4,0 5 3,0 12 10,-1 2 17,0 2 24,-2 0-6,1 0-3,1 4-8,1 1 0,-2 0-9,2 2 5,2-3-13,-2-4-3,1 0-4,-1-3-5,0-1-5,0-13-4,2 1 0,-2-3-1,0-1-6,2-1-7,-3-5 0,2-5 1,-1-1-9,2-1-1,-2-1-1,0-6-5,0 2-1,0-3-2,1 1 0,-1-2-2,0-1 2,1-1-4,1-1 9,-1-2-15,1 0-11,-2 1-16,3-1-38,-3-3-40,8-1-48,2-1-44,4-7-45,7 2-146,2-4-412,2-3 182</inkml:trace>
  <inkml:trace contextRef="#ctx0" brushRef="#br0" timeOffset="34194.2748">7396 4703 175,'0'-5'188,"1"0"-14,1 0-21,-2 2-19,1-1-11,-1 4-17,0 0-18,1-2-10,-1 2-8,3 9-5,-3 1-3,4 9-2,-4 7-4,0 5 3,0 0-7,0 3 1,-2 13-6,0 3-3,-3-3-4,2 2-1,-3-3 3,3 4-7,-1 6 0,0-8 1,0-2 1,1 1 4,0-9-2,2-5-1,-2 2-3,1-2 0,2-1-2,0-3 3,-3 0-4,3-3-5,-1-8-1,2-1 0,2-1-6,-3-5-1,0-1-1,-3-2 1,6 2-3,-6-5-2,3 0 3,3-3 0,-3 2-3,0 0-8,0-4-23,0 0-31,0 5-34,0-5-38,4 2-44,-4-2-194,0 0-389,12-7 172</inkml:trace>
  <inkml:trace contextRef="#ctx0" brushRef="#br0" timeOffset="34700.4626">8568 4792 133,'1'-5'254,"-1"-2"-19,-1 5-25,2-2-20,-1 4-25,1-5-16,-1 5-22,0 0-19,0 0-1,0 19-16,2 0-8,2 12-1,-1 4-11,1 17-6,-1-1-8,-2 2 0,2-4-3,1 2-6,-2 5-6,2-8 1,0 2-4,-2 1-5,-1-5-2,2-10 1,-2 0-6,2-2-1,-3 1 0,3-2-7,-3-1 1,0-1-4,1-4 1,2-7 0,-3-3-3,0-1 1,0-4-1,0-1-3,0-3 0,0-2 0,0 1 1,0-5-1,0 1-12,0-3-49,0 0-70,0 0-62,0 0-42,0 0-143,6-21-397,-1 5 176</inkml:trace>
  <inkml:trace contextRef="#ctx0" brushRef="#br0" timeOffset="34991.8902">9361 4715 225,'2'-2'217,"1"-4"-26,-3 4-20,0 2-21,0 0-20,0 0-10,6 9-7,-6 2-12,4 6-15,0 9-3,-1 3-8,-1 5-4,-2 13-5,0 3-7,-2-3 0,-1 1-3,0 7 26,-1-4 4,0 4 1,1-1 0,-2 3-8,5-3-12,-5-1-5,5-1-5,-1-3-7,2-2 0,-2-13-7,2 0-4,-2-3-3,2-3-4,-2-8 10,2-2-18,-1-7 1,0 1 1,2-3-4,-2-2 1,1-2-10,-1-1-37,2-2-84,-2-2-107,11-10-228,0-2-481,6-7 213</inkml:trace>
  <inkml:trace contextRef="#ctx0" brushRef="#br0" timeOffset="36750.3482">4974 322 11,'13'-13'134,"7"-7"-1,2 0-22,9-10-11,0 2-4,3 0-8,-1 0-1,0 0-6,1 3 1,0-3-7,-10 7 0,7-5-14,-6 5-3,-2 15-11,1 6 3,-3 0-8,3 0 2,-3 0-14</inkml:trace>
  <inkml:trace contextRef="#ctx0" brushRef="#br0" timeOffset="37971.7573">4955 254 104,'0'0'138,"0"0"-20,0 0-13,0 0-9,0 0-6,0 0-22,0 0-2,0 0-16,0 0 1,0 0 0,-3 46-8,1-18 0,1 8-4,1 15-1,-3 0-8,0 5 12,2 27 16,-2-27 31,2 3-1,1 1-10,-4-1-2,-1-1 1,1 0-14,1-1 5,2-2-7,-2-8 1,0-12-2,2-1-8,-2 1 2,0-1 3,2-2-12,-1-4 2,2-1-8,-1-2 4,0-5-4,-1-8-6,2 4 5,0-7-5,0 1-1,0-3-1,-3-1-3,3-6 6,-1 9 2,1-2-5,0-7 0,-1 10-5,-1-3-1,1 1-3,1 1-1,-2 1 1,1-3 0,2 3-4,-1-1 0,0 2-2,0-2-3,0 0 1,-1 1-3,1-3-3,0 1 3,0-8-3,1 9 5,-1-9-6,0 8 0,0-8 11,0 0 4,0 0 5,-1 7 8,1-7 3,0 0 10,0 0-3,-4 5 5,4-5 2,0 0-13,0 0-7,0 0 5,0 0-13,0 0 0,0 0 0,0 0-5,0 0 1,0 0 3,0 0-6,0 0-6,0 0 9,0 0-4,0 0 7,0 0-8,0 0 8,0 0-3,0 0-8,0 0 2,0 0 3,0 0 5,0 0-7,0 0 7,0 0-7,0 0 1,0 0-4,0 0-1,0 0 3,0 0-10,0 0 8,0 0 1,0 0-6,0 0 4,0 0-1,0 0-5,0 0 0,0 0-1,0 0 4,0 0 3,0 0-4,0 0 3,0 0 0,0 0 7,0 0 21,0 0 15,0 0-12,0 0 1,0 0-1,11-15 1,-11 15-8,0 0 5,0 0-22,0 0 7,0 0 6,0 0-10,4-5 1,-4 5-12,3-9 6,4-2-4,7-7-4,4-3 11,4-2-6,2 1-1,7-10-8,-2 4 6,5-1 3,-2 0-15,2 0 8,1-3-9,-1 6 8,0 1-3,-2 1-11,-6 7 8,-1-1 4,-3-2-9,-2 6 9,-3 0 5,1 3-10,-7 4 7,2-1-19,-4 1 11,-5 3 8,3 0-7,-4 0 1,1 2-5,0-1 11,-4 3-8,6-5 5,-6 5-2,5-2-12,-5 2 14,2-3 1,-2 3-3,0 0 0,4-4 6,-4 4-2,0 0-3,0 0 9,0 0-13,0 0 10,0 0-9,0 0 11,6 0 1,-6 0-7,0 0 18,0 0-10,0 0-17,0 0 0,0-9 9,0 9-5,-3-8 5,3 1-4,0 3 8,-1-6-5,1 0 8,-2-3-8,1-4-2,-2 0-5,2-3 1,-1-6 0,-1 0-1,2-7-6,1 2 7,-1-4 1,-1-2-3,4-14 6,-1 1-4,-1 0 12,3 0-15,0 1 7,-2-1-10,2 2 3,-2 1 4,1-1-3,1 12 1,-2 1-1,0 0 1,-3 1-7,2 4 3,2-2 6,-3 2 2,1 11-2,-3-8 10,5 6-15,-2 4 6,0 0-2,0 17-3,0 0 15,0 0-15,0 0 7,0 0-3,0 0-3,0 0 4,0 0-2,0 0-5</inkml:trace>
  <inkml:trace contextRef="#ctx0" brushRef="#br0" timeOffset="40051.7769">4970 6344 171,'0'0'190,"0"-6"-8,0 6-12,0-4-11,0 4-13,0 0-24,0 0-7,0 0-18,0 0-13,0 0-4,0 0-7,-10 14-8,6 0-10,-3 3-3,-3 7-3,0 0-3,2 3-5,1 0 0,3-3-5,-2-4-3,5 0 0,-1-2-1,2 1-2,3-2-1,0-2-6,2 0-3,4 1 5,-2-4-2,3-2 2,2 1-3,1-2 2,1-3-1,-2 0-2,0-3-1,2-1 5,3-1-1,-2-2 5,0-1 8,0-1 16,1-2 1,-1-2 8,-1-2 1,0-2-2,-1-2 0,-2-1 0,3-4-3,-4 3 2,0-10-3,-1 10 3,-2-3 10,0 1-5,-3-10-7,-1 8-3,-5-1-6,1 1-6,-2 0-6,-4-5-4,0 7-9,-3 1-1,0 2 2,-1-1-6,-2 4-2,-1 4-3,0-2-5,-1 4-1,-2 2 4,1 3-11,-3 3-8,1-1-17,2 5-27,-4 1-38,0 3-35,1 1-50,6 0-42,3 0-44,0 2-197,3-2-495,-4 1 220</inkml:trace>
  <inkml:trace contextRef="#ctx0" brushRef="#br0" timeOffset="40915.5355">6031 6196 108,'1'-5'193,"-1"2"-13,2-1-23,-2 4-11,1-3-20,-1 3-18,0 0-13,0 0-5,1 10-12,-2 2-7,4 9-3,-5 6-10,1 5-7,-2 5-3,-1 8-9,1-10 4,0-2-3,-1 1-8,1-3-4,-1-3 2,4-3-10,0-4-1,-4-4 2,1-4 2,3-3-12,-3 2 6,3-4-12,-1 0-24,1-3-44,0-1-23,0 0-51,0-4-130,0 0-289,0 0 128</inkml:trace>
  <inkml:trace contextRef="#ctx0" brushRef="#br0" timeOffset="41390.4839">6683 6238 42,'0'0'180,"0"0"-8,-2-4-3,2 4-10,-1-7-8,2 4-13,1-1 1,-2 4-19,4-11-5,-2 5-14,0-4-8,4 3-11,0-4-6,1 3-6,4-5-8,0 1-5,-2 3-2,1 4-8,-2-1-6,2 4-4,-2-2-9,2 6-2,0 0-5,-3 3-2,3 3-7,-4 6 3,1 3-8,-2 1 8,-2 0 2,-5 8-4,0 1-2,-2-2 1,-6 1 3,1-3-5,-2 0 2,1-2-2,2-5 0,-1-3 0,1 0 0,2-4 0,1-1-3,0-2 1,4-1 0,-3-1 3,2-1 4,1 1 1,1-4-1,0 5-3,0-5 4,4 0 5,-4 0 3,14 0-2,0-3 2,1 1-3,8-2-3,1 1-2,-1-1-1,2 1-1,-1-2 0,0 2-3,1 0-5,1-2-25,-4 1-57,1 0-61,1-1-76,-3-3-164,0 2-407,0-1 180</inkml:trace>
  <inkml:trace contextRef="#ctx0" brushRef="#br0" timeOffset="42003.1135">7845 6054 168,'-1'-4'256,"1"-3"-22,0 2-17,1-2-21,2 0-17,0-2-16,2-2-15,3 2-17,3-3-19,4 0-9,4 2-9,-4 4-12,6-5-10,-7 6-12,2 4-1,-1 0-5,-2 2-11,-3 4-2,-2-1-4,-4 2-9,1 5 1,-3 2-4,-3 5-2,-6 1-3,-4 1-4,-3 3 0,-3 1 4,0-4-5,-2 1-1,5-3-2,2-6-2,2-3-1,1-1 2,4-3-1,0-2 0,4 1 0,0-1-5,1-3 1,0 0 1,17-2-2,-3-3 3,1 3-4,9 1-1,-3-3 3,0 5-7,0-2 3,-6 5-1,-1-4-1,1 3 3,-4 3-3,-1-1 0,-3 0-4,-1 0-3,-5 0 9,1 1 5,-4 5 0,-5-2 5,-3 4-5,-1-1 4,-6 3 0,-2-2-1,-1 0 0,0-1 0,0 0-2,6-4 3,-4-1-2,-2 0 0,5-6 0,-1 2-4,2 0 3,-1-2-11,2-2-12,3-2-28,2 0-38,1 2-40,0-4-44,1-2-60,5 2-152,1-5-407,0 0 180</inkml:trace>
  <inkml:trace contextRef="#ctx0" brushRef="#br0" timeOffset="42684.7889">9121 5879 161,'2'-8'244,"-2"3"-13,0-2-23,0 5-30,0 2-21,0 0-15,0 0-17,0 0-12,-11 14-11,3 3-7,-4 5-7,-1 0-14,-1 5-5,-2 0-3,5 1-10,-3-4-6,-1-2-3,3-1-4,4-6-3,-1-1-5,1-1-6,4-5 8,0-1-6,1-3-3,1-1 4,1 0 5,-1 1 23,2-4 11,0 0 0,0 0-2,0 0-11,0 0-11,0 0-2,14-7-3,-7 4-1,1 1-11,1 0 0,1 0-2,5-1-7,-2 3-1,3-2 0,3-1-1,1 3-4,3-1 4,-10 1-2,5-2-3,-3 2-2,-1-2-2,-1-1 2,1 3 3,-5-4-7,-1 2-1,1-1 10,-4 1-7,-1-2 0,2-4 1,-2 0 3,-1 1 6,1-1-3,-2-2 1,-2 0 6,1 5 4,-1-3 6,0 1-6,-1-1 5,1 3-2,-2 1-1,1-2 0,-2 4-5,3-3-8,0 5-6,-3-1-4,3 1-2,-9 8 5,4 2-2,1 7-1,-3-1 4,-3 9-5,3 2-1,-1-1-1,3 3 3,-2 1-1,3-4-3,-3 3 3,6 0-4,1 3 3,-3-5-1,1-1-1,4 1 7,-1-8-22,1 0-33,-2-3-33,2 0-27,0-2-31,-1-4-39,2 0-32,-2-5-40,1 2-226,-1-2-510,1-5 226</inkml:trace>
  <inkml:trace contextRef="#ctx0" brushRef="#br0" timeOffset="54573.7728">4538 6210 67,'0'0'91,"0"0"-8,0 0-13,-3-1-1,3 1-9,0 0-4,0 0 0,0 0-5,0 0-4,0 0 1,0 0 1,0 0-2,0 0-8,-3-2-3,3 2-9,0 0 6,0 0-5,0 0-5,0 0-1,0 0-2,0 0-1,0 0-5,0 0 3,0 0-8,0 0 4,0 0 2,0 0-9,0 0 7,14-3-7,-7 2-2,3 1 1,-1 0 2,0-3-7,4 2 10,1-2-14,3 2 6,-1 1 1,-1-2 1,9 1-5,-3 1 2,0-1-2,-1 1 6,3-3-8,-1 1 5,2-1 1,1 2-16,-1 0 16,2-2 0,0 2-2,1-2-3,0 3 11,0-4-3,2 0-1,-1 0-8,2 3 5,-5-1 1,2-3-3,-3 3 3,0-3 4,0 3-4,-2-2-2,-6 4-4,2-1 0,-4-1 8,2 0-4,-2-1 2,-1 1 2,0-1-6,-1 2 2,1-1 5,-1-3-1,-2 1-4,3-1-4,2 3 4,-2-2-2,2-2 1,-2 3 0,1-2-1,2 1 6,-2-1-2,0-1-1,4 1-2,-4 4-1,1-5 3,-4 1-6,1 0 5,-2 4-1,-1-2-7,0 1 10,1 0 4,-2 1-6,-1-2-4,1 3 2,-1-1 3,4 1-8,-4-3 5,2 3 0,-1-2 11,2 0-10,1 0 0,2-4-2,-3 5 3,4 0 0,-1-2-3,2 2-1,-1-3 3,2-1 2,-2 3-11,1 2 8,-2 0-6,1 0 6,-4-2 0,0-1-1,0 3 1,1-1 6,-1 0-2,0 2-6,0-4 6,0 2 1,-2 1-5,3-2-2,-1-2 4,1 3 1,1-1-4,2 2-2,1-3 7,-3-1-8,3-1 9,0 4-4,1-1 1,-1-2-3,-1 4 2,2 0 5,-3-2-5,1-1 3,-1 3-4,0 0 4,-5 0-5,3-2 4,0 4-2,2-2 5,-5-2-6,2 2-7,1 2 13,-1-2-10,0 0 1,0 0 3,-1 0 2,6-2 3,-2 2-5,-1-1 5,4-1-5,1 2 8,-2-1-9,0 0-12,2 0 15,3-2-5,-3 1 5,-1 0-3,5 0 5,-6 0-2,0 2-5,1-3 0,1 2-3,-3 0 20,0 0-16,1 1 4,0-3-2,-1 2-8,0-2 13,-4 1 0,4 2-10,0-1 3,-1-1 5,2 0-6,-1 0 2,2-1 6,-1 1 0,-1-1-4,0 1-5,1 0 7,0-1 1,3 2-5,-5-1 3,4 0-2,-2 1 0,-2 1 0,1 0-3,-4-1 4,1 1 5,-1 0-2,-1-3-8,-1 3 2,0-1 8,1 2-4,-1-2-3,2-1-5,-1 2 4,6-4 0,-5 2 0,1 2 6,5-3-6,-2 3 6,3-2 3,3-1-2,-4 1 0,6-1-4,-3 1 2,-3 1 2,2 0-7,-6 1-1,3-3 5,-1 2 2,-3 1-5,3-3 4,-5 2-3,2 1 6,-1-1-6,0 0 1,5-1 3,-3-1-10,3 3 9,-2-2-3,2-1-6,0 2 8,0-2-2,3 1 5,-4 1-6,0-4-4,3 3 8,-3 2 2,3-2-5,-1 0-1,-4 1 7,2-2-12,0 2 11,0 1-2,-1-3-3,1 0-5,-1 2-3,1 0 15,0-2-1,0 2-10,3-2 5,-1 1 3,5 1-9,-3-2 8,2 1-9,3 2 10,0 0-2,-2-4-1,3 3 0,-1 0-5,-3 1-2,1 1 10,-4-2 2,-2 1-3,0 0 0,1 0 1,-2 0 0,0 0-2,2 0-2,-2 0-4,0-1 7,1-1-2,0 2 6,0-2-2,1 1 1,6-1-3,-2 0-4,1-1 5,1 2-3,-2-2 2,1 0-7,-5 3 6,5-3 3,-7 0-4,0 2-1,1 0-4,-2-1 8,0 2-5,1-1 0,-4 0 1,3 1 3,1-3-4,-2 3 3,2-3 8,2 1-12,-1-1 0,5-1 4,1 2-5,2-1 3,-8 0-4,8 1 2,-8-1 5,2 2-7,-1 1 1,-1-3 1,1 3 7,-4 0-1,0 0-4,-4 0-2,3 0 4,-3-2 4,1 2-1,-2 0-6,2 0 6,-1 0-9,1-2 2,0 4 7,1-2-5,2 0 8,0 0-12,2-2 2,0 2-2,4-1 4,-3 0 0,6-1-3,-3 2 4,-2 0-3,4-1 3,-5 1 9,-1 0-13,3 0 4,-4 0-3,1-1 6,-4 2 4,1-1-8,-1-1 3,0 1-3,1 0 5,-1 0-2,0-2 2,-1 2-5,3 0-1,0-1 0,1 1 1,1 0 0,0-1 1,2-2-2,-1 3 16,1-1-13,-2 1 2,1-3-1,-1 2-7,2 1 6,-3-2-7,-2 2 2,-1 0 5,1-2 0,-3 2 1,3-1 1,-3-1 0,2 0-8,-2 2 4,2-3 4,-2 3 0,2-1 1,-3 0 6,2-1-9,-1 1-1,1-1 5,3 0-7,-5-1 7,2 2-1,-1 0 1,-2-3 6,1 3-7,1-2 0,-1 1-7,0 0 5,-1 1 9,1-2-8,-1 2-6,1-1 4,-4 2 0,2-1-3,-2 0 9,-3 1-8,7 0 5,-7 0-6,0 0 9,6 0-4,-6 0 1,3-3 9,-3 3 7,0 0 4,0 0 2,4 0-8,-4 0 0,0 0 6,0 0-11,0 0 7,0 0-14,0-5-34,0 5-19,0 0-13,1-7-27,1 4-120,-2-2-225,2-6 99</inkml:trace>
  <inkml:trace contextRef="#ctx0" brushRef="#br0" timeOffset="55668.1479">8306 4795 11,'0'0'25,"0"0"3,0 0-8,0 0 5,0 0 1,0 0-7,0 0 1,0 0-9,15-5 6,-11 3-4,2 1-6,2-2 6,1 1-3,1 0-1,5 0-1,-1-1-2,2 1 1,5-3 1,-1 3-4,1-1 2,1 1-1,-2-1 6,1 2-7,0-2-1,0 2 3,2 0 1,-2 0-7,0 0 1,-5 0 4,1-2-3,5 2-2,-1-2 3,-5 3 0,-1-2 1,7 2-6,-6-4 4,0 3-2,0 0 3,0-1-1,1 1 1,-4-1-1,2 1 0,2-4 2,-3 3-7,3-1 3,0 0 1,-1 2-1,0-2 2,5-1-1,-5 2 3,1-1-5,-2 1 5,2 0-6,-4 1 7,1 0-6,0 0-3,0-1 9,-5 0 1,-1 0-4,1 1-4,-4 1-3,1 0 4,0 0 1,1-2 2,-3 2 9,4-3-14,-2 3 8,0-2-3,1 2-5,0 0-3,2-1 7,0 1 1,-1-1-1,2 1 3,0 0-6,-1-1 7,1 2-1,1-2-2,-3 2 0,2-2 1,-3-2-2,1 6 0,-2-2-2,0-1 3,2 0-4,-1 0 4,0 0 12,-3 0-10,5 0-7,-3 0 7,2 0-5,2 0 10,1 0 1,-4 0 6,2 0 5,1-1 0,-1-2-7,0 3 1,-1 0 0,-2-1-1,-2 1-7,2-1 20,-6 1 15,7 1 6,-7-1 5,4 0 2,-4 0 5,3 1-10,-3-1 9,0 0-1,0 0-8,0 0-2,4 3-8,-4-3-2,0 0-3,0 0-8,4 0 1,-4 0 1,0 0-6,0 0-5,0 0 2,0 0-3,0 0-2,0 0 1,0 0-6,0 0 7,0 0-14,2 2-2,-2-2 3,0 0-1,0 0 1,0 0-8,0 0-18,0 0-30,0 0-27,-6 6-28,2-4-94,0 1-216,-5 2 95</inkml:trace>
  <inkml:trace contextRef="#ctx0" brushRef="#br0" timeOffset="57644.9499">1545 5492 130,'0'0'145,"5"-5"7,-5 5 1,3-3-13,1-2-13,1-6-17,0 1-6,4-6-10,-4-1-7,6-4-6,-5 4 1,1-1-6,1-7 0,0 1-5,-7 6-2,2-1-9,0-2-1,-2 4-3,-1 0 0,-1 0-7,-2 2-1,3 3-7,-3-2 1,2 4-1,-5 0-8,3 1-7,-1 1 0,1 3-5,-4-2-11,4 3 8,0 0-7,-1 0-5,2 4-3,2 0 7,0 0-12,-12 7 6,8 1-1,-2 2-4,-1 6 4,0 1-2,2 6 3,-1 7-1,2 3 1,-2 0 1,3 1-4,3 14 0,-1-3 3,1 2-5,0 0 2,0 0 4,0-1-1,1 0 3,1-9 1,1 9-5,-1-13 1,1 1-2,-2 1 3,4-2-4,-4 2 3,3-3 0,-1 3-3,0 1 4,1 11-5,-1-14 5,1 1 6,-1-2-8,0 2-3,-3-4 3,4 1-2,-4-1-7,2 0 8,-1-4 2,-1 2-2,0-9 4,-3-1-4,3-1 4,-3-3-4,2-3-1,-2 0 5,3-1-3,0-2 2,-2-2 3,1 0 1,1-2 17,-1 3 30,0-5 11,1-2 2,-5 5-8,0-5-12,0 0-5,0 0-6,-3-1-3,-1-2-3,-2-2-22,-2 0-36,-1-2-44,1-1-49,-1-1-46,0-5-46,0-1-184,-3-4-427,7-2 190</inkml:trace>
  <inkml:trace contextRef="#ctx0" brushRef="#br0" timeOffset="57958.0765">1350 5903 95,'12'-8'111,"10"1"-5,6 0-17,-1-3-2,15 1-10,2 0-12,-2-1-1,3 2-7,-4 1 0,3 0-1,-5 2-6,2-3 0,-13 4-14,-2 2 0,-5-1 0,-7 1-4,-3 1 2,0 1 48,-6-2 23,0 2 14,-2-1 11,-3 1-7,7-1-2,-7 1-10,7 0-15,-7 0-4,0 0-19,3 1-1,-3-1-12,0 0-24,5-2-24,-5 2-32,0 0-43,0 0-38,3-2-30,-3 2-36,0 0-148,0 0-341,0 0 151</inkml:trace>
  <inkml:trace contextRef="#ctx0" brushRef="#br0" timeOffset="58728.9607">2136 5574 73,'0'0'101,"-4"1"0,4-1-7,0 0-7,0 0-13,0 0-5,-4 1-7,4-1-3,0 0-14,0 0 2,0 0-5,0 0-1,0 0-3,0 0 1,0 0-8,0 0-4,0 0 9,0 0-13,0 0 18,0 0-6,25-2 2,-15-1-6,4-1 0,4 0-3,2 2-3,1-2 6,0 1-16,-8 1 1,0 0 1,1-1 1,-6 1-3,1-1 7,-4 2-10,0 1-3,0 0 6,-5 0-6,7-1 8,-4 1-1,-3 0-14,0 0-26,0 0-25,6 1-25,-6-1-6,0 0-23,0 0-98,0 0-216,-9 8 95</inkml:trace>
  <inkml:trace contextRef="#ctx0" brushRef="#br0" timeOffset="59014.8972">2139 5746 7,'1'2'61,"4"0"2,-1-2 21,2 3 10,5-3 9,3 1-11,1-2-11,5 1-14,1 0 7,-4-3-9,0 1-5,-1 1-4,-1 0-4,-1 1-5,-3-3-3,-3 2-10,1 0-4,-3 1-2,-3-3-5,2 3 11,-2 0-17,-3 0 0,7 0-2,-7 0 1,0 0-7,6-2-9,-6 2-42,4 0-41,-4 0-109,4 2-207,-4-2 92</inkml:trace>
  <inkml:trace contextRef="#ctx0" brushRef="#br0" timeOffset="60013.0693">1658 6004 76,'-2'-1'182,"2"1"-19,0 0-11,0-6-26,0 6-7,0 0-14,10-2-8,-3 0-18,1 6-8,2 2-6,0 7-8,1 0-4,1 7-5,-3-2-8,1 3-4,0 2-1,-6-6 3,-1 2-20,4 1 15,-4-4-11,0-3-2,-2-2-5,-1-1 7,-1-2-4,2 1 2,-1-4 31,3 0 49,-3 0 46,0-5 26,0 2-6,0-2-12,0 0-15,0 0-19,-3-14-9,2 4-10,-2-1-16,0-6-7,3-8-4,0-2-7,3 3-11,-2 5-4,2-6-5,0 10 0,1-1-19,-1 1 4,1 6-4,0 0-2,1 1-4,-1 3-12,2 0 5,1 1-6,1 6-10,1 0-32,-1 4-40,0 0-36,5 5-38,-2-2-40,0 3-55,1 2-234,-5 2-516,4-1 229</inkml:trace>
  <inkml:trace contextRef="#ctx0" brushRef="#br0" timeOffset="60731.327">2021 6116 34,'0'-7'207,"-2"-1"-17,2 1 4,-3 2 2,2 0-10,0 0-23,-1 3-20,2 2-18,-3-2-12,3 2-9,0 0-11,-11 13-9,1 2-7,2 2-7,-2 3-11,-2 1-5,7-4-7,-2 0-5,4 0-3,3-2-1,-1-1-5,2-4-4,2 2 3,-3-2-10,7-2 3,-3 1 2,1-4-6,0-2 3,-1 2 2,1-4 4,3 2-11,-4-3 3,2-3-3,0-2-5,-1-2 3,-1 4 2,1-8-7,-3 1 2,0 0-1,-1-2 1,-1 0 1,2-2-6,-4 2 0,2-4 2,0 6 2,0-2 0,0-1 3,3-3 4,3 2-13,-2-3-1,6 1-1,3 3 2,6-4-6,1 6 2,1-1-1,0 3-5,-7 3-2,9 5-1,-6 2 1,-2 5 1,-1 3-1,3 0 0,-7 3-4,0 0 6,-3 1 4,-4-1-5,-2 0 4,2 4-5,-3-3 8,0-1 1,-1 0-5,-2-1 2,0 0-1,0-1 3,0-3 7,-1-2 42,4 2 33,-4-5 32,4-2-4,-3 3-7,3-3-8,0 0-5,-10-15-2,10 5-22,0-7 1,0 0-14,0-7-2,3 3-4,1 2-11,3-6-7,1 8-15,3-4 17,0 8-11,0-1 12,3 2-12,0 7 0,9 0-12,-3 1-15,-5 9 5,0 0-3,3 7-1,-6-4 2,-2 7 1,1 9 3,-6-4-1,-1 4-3,-3 2 3,1-6-4,-4 4 5,1-2-5,-2-5 6,0 1-1,3-2-8,-3-6-7,-1 1-36,4-5-25,0 1-12,0-3-5,0 1 3,0-3-3,0-2-8,0 0-6,0 0-16,16-13 0,-6 0 3,-2-4 13,3-5 5,-1-2 9,0 0 13,-1-5 7,0-2 7,-2-2 0,2 2 19,-1 0 19,-1 2 28,0 2 19,-4 1 20,2 11 20,-3 1 23,1 4-4,-2 5-10,-2 0-7,2 1-15,1 1-10,-2 3 0,0 0-3,0 21-7,1-5 9,2 3-10,-6 9-8,6 2 4,-3 1-1,1 3-2,-1-1-8,3-1 21,2 1-8,-3-3-12,1-3-29,3-1-55,-1-2-46,0-7-48,0-1-50,-2-5-41,3-1-151,2-3-440,-1-2 196</inkml:trace>
  <inkml:trace contextRef="#ctx0" brushRef="#br0" timeOffset="60929.7989">2691 6145 257,'-2'-5'298,"1"-4"-18,0 3-25,1 3-24,2-5-24,3 0-18,6-2-23,6-4-19,4 3-13,2-1-11,-1 3-11,1 0-15,-5 1-11,-1 1-7,-5 5-12,4-3 0,-6 5-36,-3-2-63,0 2-62,-1-1-53,-2 2-57,-4-1-188,7 3-424,-7-3 188</inkml:trace>
  <inkml:trace contextRef="#ctx0" brushRef="#br0" timeOffset="61649.3151">1368 7296 122,'1'-10'157,"1"3"-4,0-2-20,-1 0 9,1 1-13,2 3-8,-3 1-21,2-1-9,0 2-13,-3 3-12,0 0 3,14 12-13,-10 0-4,4 0-9,-2 7-6,-1 1 7,0 3-8,2 0-1,-4-2-3,-3-3-10,-3 6 8,3-7-9,0 0-3,0-5-6,0-4 7,0 0-9,0-2 22,0-2 53,-3 0 42,3 0 34,-1-2 16,1-2-21,0 0-15,0 0-13,0-18-12,1 6-10,2-8-15,3-4-6,-5-4-7,8 2-8,-2-5-11,3 4-11,-2 3-1,2 2-3,-3 5-5,-1 4-11,-1 2 2,-1 3-9,2 2-5,1 1-1,0 2-7,1 3 0,2 0-8,0 4-62,0 3-39,0 2-43,1 3-44,-1 2-35,3 0-50,-6 1-187,4 2-496,-1-5 220</inkml:trace>
  <inkml:trace contextRef="#ctx0" brushRef="#br0" timeOffset="61990.7989">1736 7374 160,'-7'-4'201,"7"4"-15,-3-1-20,3 1-18,0 0-16,0 0-16,0 0-12,-5-1-13,5 1-8,0 0-8,0 0-1,0 0-9,0 0 0,12 6 0,-5-6-5,3 0 0,0 0-9,-3-3-3,10 1-6,-1-5-6,5 1 5,0-3-4,0 2-8,-7 0 15,-3 2 30,1-5 21,-4 5 15,-1-1 3,1-2-7,-2 0-7,1-1-12,-4-1 0,1 1-5,-1-1 0,-3 3-1,-3 0-9,2 1-8,-5-3-11,2 4 2,-6 0-13,0 1-8,-4 5-1,-3 5-9,-7 1 4,3 5-7,0 1 2,3 3-7,2 2-5,-2 3-1,11-5-3,1-1 1,0 1-7,2 1 4,4 8 4,4-7-10,2-1 5,4-3 0,1 0-29,6 2-39,3-3-16,4-2-8,14-1-10,0-5-14,6-1-42,-1-6-48,0-1-31,0 0-22,-2-5-147,-3-5-434,-10 5 192</inkml:trace>
  <inkml:trace contextRef="#ctx0" brushRef="#br0" timeOffset="62549.6839">2302 7406 209,'16'-17'49,"-6"0"11,-4-1 17,2 2 23,-5-4 26,-2-3 13,-1 6 2,0-1 13,-2-2-9,-3 7-5,0 1-9,0 1-14,1 4-15,1 0-14,-5 5-9,-1 3-10,-1 3-5,-8 10-10,1 3-4,-4 3-1,4 1-9,2 1-5,2 2-1,0-2-3,6-5-3,3 1-2,0 0-1,0-1-3,2-5 0,1 1-5,-1-4 4,4 3-5,1-3 7,-2-3 0,3-2 0,-1 1 7,3-3-4,2-2-1,2-3 0,1-4-2,2-4-4,0 1 2,-1-5-2,3-2 3,-6-1-7,0-5 3,2-1 1,-3 1 1,-3 4 12,-1 0 0,0 3-1,-1 6 5,0-1 2,-3 1-12,1 4 0,-1 1-6,0 1-7,0 4-1,0 0 0,0 0 1,-4 20-5,0-4-4,-1-1 5,4 4-5,-5 0 4,5-3-1,1 0 4,0-1-5,1 2-1,2-8 3,0 3-5,1-2 3,0-3 2,-1 0 1,3 0 4,0-4 0,-1 0-5,0-3 0,5-3 2,-2 0 4,7-2 0,-1-4-5,2-6-1,2 0-1,-7 1-4,6-6 6,-5-2-4,3-1-4,-5-4 4,0 1-2,-5 9 0,1-1-1,-3 1 3,0 3-5,-2 2 2,-1 5-3,0 2-4,-1-1-1,2 2-3,-1 4 1,0 0-1,0 0 1,0 0 5,-4 21-4,5-8 7,2 2-11,1 2 8,1 0-4,-1 3 4,1-4 7,0-1-2,0 4-6,0-2 2,0 0-3,-5 0 7,3 0-3,-3 0 1,-1 0-1,1-1-1,-2-5 10,2 0-3,0-4-6,0 1-3,0-4 3,2-1 5,0 0 3,5-1 1,3-7-1,3 1 1,8-8-6,0 1-8,-3-2-31,1 0-35,-7 1-36,1 0-51,0-1-63,-2 2-227,1-4-487,0-1 216</inkml:trace>
  <inkml:trace contextRef="#ctx0" brushRef="#br0" timeOffset="63412.2928">2946 7170 2283,'-13'4'12,"-1"0"-4,6-1-5,-2-1 22,0 0 23,3 2 0,0-3-12,1-1-10,3 2-3,3-2-4,-5 1-4,5-1 2,0 4 8,0-4-5,0 0 2,11 4 1,-1-5-4,0 1 2,4 0-5,3 0-3,-3 0 4,2 0-6,-1 0 3,-1-1-10,-1-1 1,-2 2-62,-1 2-68,-3-2-67,-1 1-209,-5 1-432,-1 0 192</inkml:trace>
  <inkml:trace contextRef="#ctx0" brushRef="#br0" timeOffset="63628.081">2874 7362 180,'-4'5'211,"4"-3"-22,-3 0-16,3 1-18,0-3-6,3 7-9,1-5-7,6 0-6,-3 2-8,3-4-16,0 2-9,5-2-6,-2 3-14,3-3-7,-2 0-74,1-1-105,-2-3-203,2-2-339,-2 0 150</inkml:trace>
  <inkml:trace contextRef="#ctx0" brushRef="#br0" timeOffset="64151.8979">3002 5467 29,'-5'-2'270,"5"2"-17,0 0-28,-3-2-20,3 2-21,0 0-21,0 0-17,0 0-11,7-5-12,0 4-13,7-4-8,1 0-4,8-1-14,5-4-3,-1 3-10,0-3-11,1 0-4,-3 4-6,2 0-4,-3 2-3,-8-2-4,-1 2-2,-2 0-4,-5 1 0,1 1-6,-4-1-2,0 1-3,0 2-1,-2-1-8,-3 1-17,7 0-55,-7 0-64,0 0-53,0 0-228,4 3-438,-4-3 195</inkml:trace>
  <inkml:trace contextRef="#ctx0" brushRef="#br0" timeOffset="64381.9389">3546 5187 95,'0'-11'278,"-2"2"-12,4-4-19,-2 7-21,0-1-22,0 2-22,0 0-19,0 2-25,0 3-22,0 0-15,0 0-7,0 0-6,3 19-13,-2 7-5,-1 4-3,6 4-9,-5 0-3,2 17-5,0 0-8,1-3 1,-4 1-48,3-13-66,0 12-39,1-11-68,6 8-205,-2-13-414,2-3 183</inkml:trace>
  <inkml:trace contextRef="#ctx0" brushRef="#br0" timeOffset="64976.7836">3352 7010 122,'-2'3'182,"2"-3"-16,0 0-10,0 0-19,0 0-12,-4 2-4,4-2-14,0 0-4,0 0-13,0 0-5,0 0 6,11 0 32,-2 1 12,2-2-5,2-1-11,4 0-11,4-4-10,3 4-10,0-2-9,1 1-9,-1-1-3,0 0-10,-3 0-4,0 2-9,-4-1-3,-3 1-3,0 0-10,-2 1-54,-4-1-56,1 2-53,-1-1-62,-2 1-191,-2-4-419,-3 2 186</inkml:trace>
  <inkml:trace contextRef="#ctx0" brushRef="#br0" timeOffset="65241.0663">3715 6807 68,'3'-12'241,"-3"-2"-5,3 2-10,-2 0-4,2 2-16,0 2-4,-3 0-17,1 2-21,1 2-17,-2-2-9,0 2-14,0 4-13,1-5-11,2 3-9,-3 2-11,0 0-12,0 0-7,-3-5-9,3 5-7,0 0-4,0 0-3,3 16-5,-3-4-4,1 6-1,1 8-2,-1 3-1,-1 3 0,2 1-3,-2 0 0,-2 2 1,4-1-10,-1 2 5,-2-1-5,2-3 1,-4 1 2,0-4-5,2 4 3,-3-8-3,1-5-34,0 1-73,-1-4-66,1-2-73,-3 0-211,2-8-483,1 2 214</inkml:trace>
  <inkml:trace contextRef="#ctx0" brushRef="#br0" timeOffset="66783.9899">1515 8511 98,'0'0'101,"0"0"7,0 0-22,0 0-6,0 0-10,0 0-1,0 0-11,0 0 3,0 0-2,0 0-5,0 0-1,0 0 1,0 0 12,0 0-19,0 0 6,0 0 3,0 0-4,0 0-13,0 0 3,0 0-8,0 0-6,0 0 5,0 0 7,0 0-11,0 0 2,0 0-16,0 0 1,0 0 6,0 0-3,0 0-6,0 0 11,0 0-15,0 0 2,0 0 4,0 0 11,0 0 6,0 0 10,0 0 9,0 0 5,0 0 7,0 0 4,0 0-2,0 0 0,0 0-2,0 0-5,0 0-3,0 0-4,0 0-6,0 0-6,0 0 3,0 0-4,0 0-4,0 0-3,0 0 2,0 0-8,0 0-5,0 0 3,0 0-5,0 0-2,0 0-8,0 0 5,0 0-1,0 0-3,0 0-4,0 0 4,0 0-2,0 0 0,0 0-4,0 0 3,0 0-4,0 0 1,0 0 3,0 0-7,0 0 5,0 0-4,-3-10 1,3 10-1,0 0 1,0 0-3,0 0 4,0 0-7,0 0 4,0 0 1,0 0-5,0 0 1,0 0 1,0 0 2,0 0 4,0 0-3,0 0-1,0 0 2,0 0-4,0 0 7,0 0-6,0 0-1,0 0 4,0 0 0,0 0 4,0 0-3,0 0 3,0 0 1,0 0-3,0 0-3,0 0 3,0 0-3,0 0-3,0 0 3,0 0 0,0 0 1,0 0-2,0 0 5,0 0-6,0 0 1,0 0 2,0 0-3,0 0 3,0 0 1,-7 7-27,4-4-48,2 1-59,-3-1-60,1-1-205,0 1-431,3-3 191</inkml:trace>
  <inkml:trace contextRef="#ctx0" brushRef="#br0" timeOffset="68844.2281">1574 8441 25,'0'0'158,"0"0"-11,0 0-16,0 0-8,-4-2-13,4 2-12,0 0-18,0 0 1,0 0-7,0 0-12,0 0-3,0 0-5,0 0-11,0 0-4,0 0-11,0 0 0,-3 7 1,3-7-2,0 0 1,0 0-4,0 0-5,0 0 2,0 0 2,0 0 6,0 0 5,0 0 9,0 0 12,0 0 2,0 0 16,0 0 4,0 0 1,0 0 0,0 0-1,0 0-2,0 0-1,0 0-5,0 0 0,0 0-5,0 0-8,0 0-5,0 0-2,0 0-6,0 0-2,0 0-8,0 0-4,0 0-9,7-10 3,-7 10 0,0 0 1,0 0-5,0 0-10,0 0 7,0 0 0,0 0-3,0 0-4,0 0 2,0 0 0,0 0-5,0 0-1,0 0 3,0 0-2,0 0-2,0 0-2,0 0 2,0 0 0,0 0-2,0 0-1,0 0 0,0 0 1,0 0-2,0 0 0,0 0-2,0 0 7,0 0-8,0 0-3,0 0 3,0 0 3,0 0-3,0 0-2,0 0 1,0 0 1,0 0 4,0 0-2,0 0-3,0 0 4,0 0 0,0 0 3,0 0-3,0 0-1,0 0 0,0 0 2,0 0-1,0 0 1,0 0-2,0 0-2,0 0 7,0 0-3,0 0-2,0 0 2,0 0-7,0 0 3,0 0 2,0 0-7,0 0 9,0 0-1,0 0-3,0 0 5,0 0-4,0 0 4,0 0-5,0 0 8,0 0-7,0 0 0,0 0 3,0 0 0,0 0-4,0 0 3,0 0-2,0 0-2,0 0 2,0 0-5,0 0 5,0 0 5,0 0-5,0 0 0,-7 13 0,7-9 2,0-4-2,-4 6 4,1-2-2,0-2-4,1 1 3,0 3 1,1 1 4,-2-6-18,0 6 7,-1-2 1,2 0 0,-1-1 4,2 1-7,-1 1 7,0-4-3,-1 1 1,2-1 1,1-2 0,-2 5-2,2-5 1,0 0 5,0 0 0,0 0 1,0 0 2,0 0 1,0 0 5,0 0 1,0 0-5,8-10 3,-6 2 2,4-1-5,2-4 3,-1 2-3,-1-1 0,1-2 3,0 1 0,0 2 3,-3-3-7,2-2-2,-2 0 11,2 1-9,-2-3-1,-1 1 1,-1 2 0,0 2 1,-2 1-1,0-1 12,0 2 12,3 0-4,-3 7-5,0-3 5,-3 1-1,3 2-3,0-1-4,0 5-8,-2-5-3,2 5 7,0 0-10,0 0 0,0 0 0,-11 17-1,7-6 0,-6 6 1,3 5-2,-3 3-2,3 0 2,3 3 0,3-1-3,-3 2 1,2-2 3,4 0-1,-2 2 1,2-1-3,4-5 1,1 4 1,0-3-1,2-2 1,-1-6 3,2 1 1,-2-3 0,2-2-6,1 0 7,2-6-6,-1 0 5,3 0-5,-1-5-2,0-3-1,0-7-9,-3-3-12,7-1-7,-2-4-4,-2-2-14,4-3-5,-5 1 2,0-8 5,1 4 5,-4-6 5,0 5 1,-2-1 3,2 1 6,-4-1 4,-1 2-2,0 10 6,-1-2 2,-1 1 0,-1 6 10,-2 2 13,3 4 6,-3-2-2,0-1-3,2 6-7,-2-4-1,0 5-2,0 0-3,-2-4-1,2 4 1,0 0 3,0 0-4,-3 18 3,-1-6 2,1 3-5,-1 1 6,0 11-1,1-8 3,-3 1-2,2-3-1,2 1 2,-1-3 1,1-2-1,-3 3-1,3-4 1,-1-3-3,2-2 0,-1-1 6,1 0 0,0-3 22,-2 3 30,3-4 17,0-2 20,-2 4 17,2-4 10,0 0-2,0 0-9,0 0-19,6-15 1,-3 1-23,1-1 2,3-2-10,0-7-4,2 2-5,3 1 1,-2-2-10,-3 6-7,3 3-11,0-1 2,1 1-2,-1 3-5,-3 3-7,2 2 9,-1-1-12,-2 7-8,4-2-1,-2 3 0,2 3 4,-2 1-9,1 4 1,-1 4 9,-3 3-1,-1 2-14,0 1 11,-1-2 3,-2-3-3,-1 3 0,0-2 0,0-3-1,0 0 5,-2-2 9,2-3-10,-1-1-3,2-1 2,-2 0 6,1-3 0,0-2 17,0 0 18,0 0-4,0 0 7,0 0-28,6-21 8,-2 3 2,4-6 0,1-2-4,-1 0 0,3-1-11,1 5 5,-1 1 0,-1 4-13,0 2 6,1 4-6,-1-1-2,-3 6-5,3-3-4,-3 5 0,4 0-2,-4 4-2,2 0 2,-1 6-14,-2-1 4,5 8 3,-4 2 12,-3 3 1,2 5 1,1 1-7,-4-6-6,1 1 14,3 5-4,-4-7-1,3 1-3,-5-2 8,5-4-6,2 2-1,-1-5 4,3-1 5,4-1 3,0-6-19,2 0-8,-1-5-26,5-6-9,-2 1-4,-1-7-2,-3-2 4,-1-4 0,0 0 6,-4-5 8,0 1 3,-3 0 2,-4-4-2,4 1 6,-5-3 5,1 2 1,-4-2 5,2 0 3,0-2 5,-1 0-1,-2 3 11,3 2-3,-3 5 8,-1 7 45,4 6 5,-1-1 2,-2 4 11,3 0-18,0 3-12,-1 1-14,1 4 3,0 0-2,0 0-4,-6 15-4,3 5 4,3 8 1,-3 1-1,2 3-6,2 14-11,-1 2 23,3-1-15,-3 6 2,1 4-4,-2 0-8,4 4 26,-3 0-18,0 19 2,0-18 1,0-5-6,3 0 17,0-2-13,-2-1-8,2-6 8,-2 2-2,3-16 0,-1-1 7,1-1-9,2 1 7,-2-10 0,-1-5-30,-1-4-69,-2-4-61,1-2-43,0-4-55,2-4-63,-3 0-194,4-14-550,2-3 243</inkml:trace>
  <inkml:trace contextRef="#ctx0" brushRef="#br0" timeOffset="69067.2034">2591 8442 211,'0'-25'233,"0"6"-18,0 4-13,3-3-19,0 2-20,4 2-16,0 2-15,6 0-14,1 4-13,0 1-7,3 1-17,5 5-6,-5 1-8,0 3-14,-3 4-2,0 2-6,3 8-5,-7-1-1,-2 0-4,-6 2-4,-2 2 2,-6 5-5,-5 1-3,0-4 3,-5 0-8,-4-1 1,2-4-1,-2 0-2,-1-4-5,6-4-1,1-2-11,1-4-33,3 2-41,2-2-55,1-4-45,1-3-184,3-2-385,1-3 170</inkml:trace>
  <inkml:trace contextRef="#ctx0" brushRef="#br0" timeOffset="69313.1378">3047 7997 205,'1'-11'315,"0"5"-33,0-2-24,-2 6-29,1 2-29,0 0-16,-6 19-15,2 6-15,-3 1-19,3 4-15,-2 3-11,3 0-14,-1 1-16,1 3 2,3-1-8,-2-2-9,4-1-5,-2 1-9,2-5-2,1-2-2,1-3-7,0-6-4,-1-3 0,1 1-2,1-4-2,1-3-1,-2-1-1,2-2-2,-3-3-3,7-3-3,-3 0-4,4-4-31,2-2-39,-2-3-33,0-1-25,-1-2-32,2-1-21,-4-2-21,-1-2-25,0 2-175,-2 0-418,-4-2 185</inkml:trace>
  <inkml:trace contextRef="#ctx0" brushRef="#br0" timeOffset="69841.9316">3019 8246 22,'-4'-4'123,"-1"2"-11,3-3-4,2 5-20,7-7-13,6 0-13,7-3 8,2 3-7,5-1-4,-1 1-8,0 3-14,1 1 2,-2 8-1,2-2-1,-6 3 1,-6 0-1,-2 3 5,-3 5-3,1-2 9,-5 3 7,-3 2 11,-2-1 0,1 0 0,0-3-12,0 2 1,-2-3-5,1-2-4,2 0-3,0-1-2,1-3 1,3 1-1,0-4 7,4-3-2,4-1-5,4-5-2,2-3 3,-1 0-10,-2-3-2,1-2 0,-2-3 3,1 0 36,-3-2 6,-5 4 8,0-1 2,0-7 2,-2 6 9,-2 2 0,-2-2 2,-1 6 1,1-6 14,-4 5-9,0 1-8,0 0 2,0 1-3,-4 1-17,4 3-3,-4 0 1,2 2-14,1-3-10,-2 5-4,2-4 4,1 6-9,-3 0-16,3 0 1,0 0 1,-7 11-10,4-3 6,0 9-16,-1 2 2,-2 8-11,2 3 9,-1 2-2,-1 14-3,-1 7 5,3 1 0,2 6 11,-5 20-11,7-23-7,-2 27 4,2-25-2,-1-2 1,2-2 0,1 3 13,-2-1-15,0-5 0,-2-3-2,1-3 3,-3-10 12,-1-7-9,-4 2-1,-2-4 22,-2-5-17,-2-1-2,-1-5 8,-2-6-6,-2-2 13,-2-5 28,2-3 15,-1-8 1,-1-4 4,2-5-11,0-4 0,4-5-8,2-4-11,3-14 5,5-3-15,6-5-8,5-2-1,7-2-6,5 2-1,3 5-4,5-1-20,3 6-46,7-2-37,-1 6-31,6 1-42,-2 5-49,2 2-53,20-13-46,-19 17-313,0-1-676,2 5 300</inkml:trace>
  <inkml:trace contextRef="#ctx0" brushRef="#br0" timeOffset="70144.7687">4174 7647 78,'3'-19'254,"0"2"-12,-2 0-21,1 5-15,2 2-14,-4 3-15,0-1-19,0 4-22,4 1-19,-4-1-15,0 4-9,0 0-8,0 28-9,-1-2-3,-2 23 1,-4 5-17,-8 31 2,-4 5-10,-1-1-3,-5 1-3,1-1-5,-4 5-4,1-2-1,3-4-2,2-1-2,2-2-1,3-6-3,4-21 3,1-2-3,2-1-5,-3-1-2,-1-5 1,0-2-7,4 1 3,2-15-3,-1-7 3,1 1 2,-2-4-5,4-8 3,1-3 2,2-5-4,-2 0 5,1-4-2,0-3-15,4 0-31,0 0-35,-10-14-48,9 3-53,-2-7-61,6-2-178,3-7-439,-1-3 194</inkml:trace>
  <inkml:trace contextRef="#ctx0" brushRef="#br0" timeOffset="71070.8967">4510 8086 119,'1'-19'186,"2"1"-2,-2 1-3,-1 0-1,3 2-3,-3 4 1,0 2-7,0 3-21,0 1-19,0 1-19,0 4-13,0 0-8,-3 13-13,0 3-6,1 10-5,-3 3-8,5 0-6,-2 3-6,2-3-3,1 0-3,2 0-2,1 0-7,3-3 1,0-2-6,0-6 1,-1-5 0,5 3-3,-1-4 1,-2-6-4,5-1 4,1-2-3,-1-3 3,2-7-4,1 1-1,2-7-4,-3-3 2,1-2-7,-3-2 3,-2-3 1,-4-2 2,3-2 6,-3 1 10,-3-2 17,2 3 2,-4 0 5,0 6 12,-2 4 20,1 3 11,-2 3 5,1 1-19,1 3 1,-1 1-28,0-2-1,0 6-8,0 0-1,0 0-6,-5 17-7,2-1-6,3 0-2,-1 2 0,1 1-2,0 1 3,0 1-16,1-3 5,6 7-3,-3-8-12,2 0-39,0-1-46,1-2-28,1-3-33,3 1-39,2-1-52,3-6-56,0-1-226,0-4-557,0 0 247</inkml:trace>
  <inkml:trace contextRef="#ctx0" brushRef="#br0" timeOffset="71408.7574">4959 8054 159,'-3'-18'209,"1"2"2,1 4-5,1 2-18,0 2-21,1 3-18,4 0-14,-4 2-19,6 4-15,0 2-6,2 5-12,1 6-3,1 10-11,0 1-9,-4 1 3,2 0-8,-4 5-8,-2-3 0,0-2-3,-3-1-6,0-4 7,0-3 17,0-3 15,-3-2-3,2-2 13,-1-4 20,1-3 38,-2 1 40,2-2 4,1-3-19,-6 0-16,6 0-12,-1-14-14,-1-2-13,2-3-12,3-9-6,1 1-11,2-2-4,1-2-20,1 2-1,2 1-4,3-1-13,0 5-2,1 2-4,-2 4-11,4 0 2,-3 8-7,2 4 1,-1 3-7,0 4-4,1 5-9,-3 1 3,1 5-7,-2 4-1,-3 0 5,3 6 7,-3-1-11,-3-1 2,-3-1 8,2 5-9,-4-5-5,1 1-57,-2-1-56,1-2-38,-3 2-39,3-3-37,2 0-43,-1-5-28,6 0-279,-1-2-629,2-4 280</inkml:trace>
  <inkml:trace contextRef="#ctx0" brushRef="#br0" timeOffset="71831.7243">5646 8027 140,'-4'-17'245,"0"0"-22,1 5-19,0 0-20,-1 1-13,1 2-7,0-2-7,-1 6-17,1 0-16,-4-2-14,1 4-11,-3 6-9,0 4-14,-3 1-4,-6 8-7,0 6-6,3 3-8,-2 0-4,2 3-5,-1-1-3,5-2-4,2 2-6,2-2 6,3-2-10,3-3-2,1-3-3,1-1 0,0-5 0,7 3 3,-3-4-2,2-3 2,0-2 4,2-3-4,1-2 2,2-4-2,1-3 0,1-2-1,2-9-4,-1 0 1,-1-5 3,-1-1-5,-1-5 11,0-2 1,-2-16 7,0-1 0,-2 2-2,-4-2-2,1 11 9,3-7 16,-8 11 22,1 3 11,2 6 9,-5 4 10,2 4 12,-1 6-6,2 2-14,-1 1-15,0 2-10,0 5-16,0 0-5,0 0-3,-6 37-5,1-6-3,1 5-14,0 13 6,-3 0-3,4 3-5,2-3 0,1-2-10,2-10 7,1-1-12,1-3 6,1 1-3,0-6-5,4-1-39,-1 1-73,-1-6-22,0-5-48,2-1-36,-2-7-59,1-2-71,2-2-238,0-4-622,0-4 275</inkml:trace>
  <inkml:trace contextRef="#ctx0" brushRef="#br0" timeOffset="72613.6955">5829 8040 181,'-1'-4'221,"1"0"-27,0 0-25,0 4-12,1-4-17,-1 4-15,0 0-12,0 0-8,7 11-8,-1-7-7,-2-1-8,3 1-8,2-1-1,-2 0-8,3-2 0,1 0-6,-4-1-3,4-1 15,1-3 7,-3 0 13,-2-1 13,3-3-11,1 0 4,-3-1-13,0-3-6,1-5-1,-3 5 1,-1-2 10,-2 3-1,1-2 1,-3 2-15,2 1-3,-3-2-3,-3 3-9,2 1 0,-3 1-8,2 3-11,-2 2-2,-3 2-6,-1 1-6,-5 4 3,0 7-4,-1 5-1,-4 3-5,1-2-4,7 5 0,-1 1-5,2 1 8,4-3-9,2-4 1,3 2-1,4-3 3,3 0-5,-1-3 4,5-1-1,3-4 6,4 1-4,-4-5-2,3-3 0,5-2 3,-1-5-13,1-2 10,-1-6 2,-1 1 0,1-4-1,-4-1-1,1-4-4,1-2 1,-7-1-4,1 0 5,-3 0-5,-6 6 3,0 2-3,-2-1 4,-2 4-8,-2-2 0,0 7-4,-3-2 0,-3 3-2,2 5-1,-1 2-2,-3 2-3,3 2 3,0 6 1,0 0 4,4 6-1,-1 1 2,7 1 2,0 0 3,5 7-2,6-3 2,1 2 6,1 2-7,1-3 1,0 0 3,1-1-1,-2 1-5,-3-4-1,1 3 5,-2-1 0,-5-6-3,2-3 1,-4-3 1,1 1-4,-2 0-4,-1-5 6,1 1 7,-1-2 5,0-1 1,-2-1 5,-1-2 1,9-5-6,-5-1 3,3-1-6,10-12-11,-7 2-30,5-5-38,-2-4-38,5-1-22,-1-3-24,5-10-26,-1-4 14,-2 3-20,4-5-12,-2-2-9,-3 2 6,1-3 14,-4 3 20,-4 11 14,-1-10 26,-3 13 36,-2 2 30,-3 0 22,-2 0 42,-2 3 15,1 2 31,-3 7 7,0 0 14,-2 1 9,1 7 9,0 2 0,1 3-10,-2-3-11,1 4-7,-1 3-6,6 1-4,-11 14-4,3 1-3,-2 9-3,1 6-4,0 15 2,3 6-3,2 1-1,1 7 2,3 25 0,0-25 5,3 27 30,-3-27 26,2 26-3,0-5-6,1 6-5,-2-5 2,6 1-13,-7-24-2,4 2-6,1 21-14,-1-25 0,-4-3 2,5-3-5,-5-4-13,2-14-4,-2 2 1,1-2-1,1-9-3,-2-3-5,1-8-13,-1-3-39,0-2-48,-1-5-67,1-2-80,0 0-72,1-17-196,-1-1-536,3-10 238</inkml:trace>
  <inkml:trace contextRef="#ctx0" brushRef="#br0" timeOffset="73769.4761">6684 8086 167,'-1'-5'279,"-3"-2"-23,4 0-24,-2 4-27,1-3-20,1 2-20,1 1-14,3-2-12,4 0-15,0 0-13,6-2-8,7-2-13,2 0-8,1-2-10,1 0-9,4 2 0,0-2-9,-3-2-4,0 2-3,-4-1-10,0 0-3,-4-1 2,-7 4-17,-1-4-16,0 0-4,-3-4-2,-1 2 1,-2-2 0,-3-3 3,3-5-1,-1 7 0,-3-11-3,0 4 5,0 7 6,0-7 13,0 8 28,-3 6 21,3-2 7,0 4 9,-1 1-1,1 1-13,-1 4-14,1-3-9,0 6-5,0 0-10,-6 12-3,2 4 1,1 11 3,-3 5-5,1 1-10,1 2 3,1 10-4,1 1 0,2-12 0,0 2-7,2-4 2,1 4-1,-1-7-1,1-3 0,3 2-4,-1-11 1,1-1-18,1-3-42,3-1-27,-3-5-23,3-1-20,4-4-20,-1-3-9,2-4-4,0-2 12,4-7 10,-4-3 22,-2-2 13,1-2 11,-1-5 20,-3 2 27,0-2 36,-3 2 24,-3 6 32,0-2 23,-1 11 17,-2-3 13,1 2-6,-2 3-19,2 2-2,0 0-11,-1 1-9,-1 4-4,0 0-7,0 0-6,0 0-2,-4 12-3,3-2-6,1 1-2,0 0-4,0 3-3,0-4-1,2 1 3,3 0-5,-3-1-3,4-2 2,1 2-4,0-4 6,3 0-3,-1-1 1,0-2-3,1-1 5,6-4-5,-2-1-1,0-2-4,-1-2 1,1-2 4,-2-3-2,1 0 3,-4-1 6,0-3 11,0 1 13,-2 0-2,-3 0 5,-4-4-8,0 2 6,-1 2-7,-4 0-3,-2 2-4,0-2-6,-7 3-1,2 3-5,-1 1 0,1 5 1,0 2-3,-1 5-9,-2-1 1,1 3 0,2 3-4,1 2-6,4-3 2,0 5-1,1 0 0,4-3-3,0 4-2,2-2 4,2 0-4,4 3 6,0 0 1,1-3-1,3 1-4,0-4 6,3 0-5,1-4 5,0 2-3,0-5-4,3 1 2,0-3-3,0-3 4,0 1 1,-4-3-7,2-2 2,-1-2-3,2-4 0,-1 1 3,-4-2 4,3-3-4,-4 2 3,1 1-2,-2-3 2,-3 2 1,0 0-8,0-2 10,-2 0 5,-2 5-5,1 2-1,-1-1 4,-2 6 3,3 0-9,-3 0-3,0 1-6,0 0-2,0 0 5,0 4-7,0 0 7,0 0-4,-1 15-1,-2-4 6,-1 5-1,1 5 1,-1-3 0,3 7 6,-3 0-4,2-1-3,3 1 7,-2-4 2,2-4-4,2 0 0,0 1 1,2-2 0,2-3 1,-1-4 0,2 0 5,5-4 3,3 2-7,-1-6 2,2-4 3,6-2-3,-2-2 5,-2-4-3,-1-2 7,0-5-8,-6 4 1,3-8-3,0 3 3,-7 2-4,0 0 7,0 1-6,-3 2 4,-2 3 16,0 2 17,0 5 1,-3-1-3,3 0-27,-2 3 8,-1 2 1,0 0-7,0 0 7,-4 13-1,0-3-11,2 3-4,-1-1 4,2-1-2,0 1 5,2 5-4,0-4 6,2 1-8,0-4-3,3 2 6,-1-2 0,1-2-1,1 1 8,3-3-5,1-1 2,5-1-5,-4-4 9,1-4 19,3 4 0,-1-5 23,-3-3 6,4-1 12,-3-3 4,2-7 8,-3 6 7,0-6-2,-4 2 0,3-7 6,-4 7-14,-2-8-1,-3 4-8,-2-3-9,-5-5-8,-2 5-3,-2-2-9,0 8-7,-6 1-6,-1 1-3,-4 1-3,-1 2-9,-3 5 0,1-1-12,-3 5-21,2 4-58,3 0-74,4 1-73,3 7-76,0 0-91,1 4-93,5-2-262,2 2-802,-1-6 355</inkml:trace>
  <inkml:trace contextRef="#ctx0" brushRef="#br0" timeOffset="80723.6826">4911 5352 110,'1'-3'148,"-1"3"-14,2-6-7,-2 6-8,0-6-14,0 6-5,0 0-11,0-3-2,0 3-10,0 0-8,0 0-10,0 0-9,0 0-6,0 0-4,0 15-2,0-7-4,-6 10 0,2 2-9,1 6 2,-5 3 1,-1 5-4,4-2 0,-4 4-7,2-2-2,0 0 8,0-2-12,-1-1 0,3 0-8,-2-3-2,1-3 9,3-10 2,-2 4-2,2-4-1,-1 0 4,3-5 2,-1-1 2,0-2 9,0 0 5,2-2 19,0 0 16,0-1 9,-1 0 18,1 0 1,0-4 9,0 0 11,-2 5 3,2-5 4,0 0 5,0 0 10,0 0 3,0 0 1,0 0-6,0 0-18,5-12-14,-4 4-4,2-4-13,0-6-10,1-2-8,3-7-8,-3-2-7,3 0-6,2-5-2,-1-12-6,-1 0-4,0 1-12,-2 11 1,3-13 6,-1 13-11,0 0 1,0 0 1,-1 1-9,1 2 1,0 4 6,-2-1-7,1 5-3,0 4 1,-2 1 6,1 4-9,1-3 3,0 3-4,-2 2 1,-1 1 8,1 1-8,0 2-1,-1 0-3,1 3 2,-4 1 0,3 0 6,-2 0-10,2 3 1,-3 1-2,0-5-6,0 5 4,0 0-4,0 0-1,7 11 3,-2 1-5,-1 7 6,0 5 3,4 3 3,-5 8-7,6 13 7,-4-13-2,2 16-2,-1-3 12,5 2-9,-6-2-1,0-1 9,5-2-12,-3-13 4,-1 2 4,-2-3 0,4-2-6,-2 0 1,1-5-1,-4-7 0,1 2 5,0-4-2,-1-3 2,0 0 6,-2 1-11,1-4 13,0 0-9,-1-4 5,0 2-4,0-2-1,-1-1-2,0-1-3,2 1 0,-2-4 11,1 4-3,-1-4-1,0 4-1,0-4-2,0 3-4,0-3 2,0 0 4,0 0 1,2 4 7,-2-4-7,0 0-5,0 0-51,0 0-38,-2-11-33,1 5-34,-1 0-37,1 1-38,0-3-34,-1-1-35,-2-1-216,1 0-558,-1-1 247</inkml:trace>
  <inkml:trace contextRef="#ctx0" brushRef="#br0" timeOffset="81132.9731">4841 5615 29,'-3'-1'182,"3"1"-14,0 0-10,0 0-14,-3-2-20,3 2-8,0 0-10,0 0-7,0 0-12,0 0-5,0 0-5,17 2 18,-7-2 15,4-1 5,3-2-5,4 1-15,3-2-3,0-2-7,3 3-11,-1-1-6,1-1-3,-2 0-4,1 3-8,-4-2-2,-1 0-8,-5 3-2,-3-2-3,-5 1-5,2-1 1,-3 3 7,0-1 17,-3-1 6,-1 2 0,1-2-3,-4 2 1,6 0-4,-6 0-7,0 0 0,0 0-4,6 0-5,-6 0-7,0 0-4,0 0-1,0 0-7,4-3 0,-4 3-1,0 0-2,0 0-6,0 0-2,0 0-24,0 0-43,0 0-39,0 0-47,0 0-37,0 0-34,0 0-52,0 0-151,0 0-449,0 0 198</inkml:trace>
  <inkml:trace contextRef="#ctx0" brushRef="#br0" timeOffset="95663.4769">4959 6967 22,'0'0'173,"0"0"-17,0 0-9,0 0-12,-7 0-9,7 0-8,0 0-9,0 0-9,0 0 7,0 0-5,0 0-1,-3-4 7,3 4 2,0 0-3,0 0-1,1-6-2,-1 6-9,-1-7-4,1 7-7,1-5-4,1 3-6,-2-3-10,1-1-3,-1 2-9,0-2 0,3-4 4,0 2-9,-3-1-2,1-2 1,1 1-9,1 2 15,-1-3 6,0 2 1,-2-3-2,1 2 10,2-1 1,-3 5-2,1-2 6,2 3-1,-3 1-12,0 0 2,0 0-19,0 4-1,0 0-8,0 0 0,0 0-2,0 0 2,-4 22-14,3 3 3,-4 6-3,1 2-1,1 1-2,-1 16-1,1-16-7,-1 0 4,-1 0 3,3 0-5,-2-2-1,4-3 3,-3-1-3,0-3-1,0-6-2,2 0 1,-2-2 0,0-4-1,0-3-4,2 2 8,1-5-4,-3 0 1,3-3-4,-1 1 1,1 1-2,0-2-5,-2-1 9,1 1 12,1-4 17,-1 4 21,1-4 18,0 0 7,0 0 21,1 5 4,-1-5-15,0 0-12,0 0-6,0 0-8,-4-14 0,4 7-9,0-3-7,-2-1-14,4-5 2,-4 0-1,4-4-5,2-6-3,-1 1-9,1-3 4,-1 0-6,0-3 3,1 3-8,0-1 2,0 0-8,1 3 1,-4 8-4,0 1 0,-1 0 7,3 0-1,-3 5-4,0-1-2,3 2 8,-3 1-8,0 0-2,0 3 4,-1-1 1,-1 1-2,2 4-2,0-2 1,0 5-2,0-6 0,0 3 3,0 3-11,0-5-6,0 5 5,-2-4 7,2 4-4,-3-3 3,3 3-4,-9 3 3,2 1 0,-3 1-5,-1 3 5,0 1-5,-2 5 7,-4 0 1,3 4-9,1-5 7,2 2 2,-3 3 0,4-3 2,0 2 7,2-3-16,0-2 9,2 0-14,0-4 7,2 1-1,1-4 1,0 1-1,0-1-3,2-1 7,-2-1 3,2-1-2,1-2-3,-3 4 8,3-4 10,0 0-6,0 0 6,0 0-4,0 0 2,0 0-2,0 0 0,7-9 2,-3 0-6,3-3-1,3-3 0,0-1 1,4-3 5,-1-2-8,-5 6 0,2-2 3,0 1-5,0 2-7,-2 3 11,2-3-2,0 1-9,-6 2 3,3 1 10,-1 1-5,-2 0-1,-1 4 1,1-1-3,-1 2 4,-2 0-5,2 0 6,-1 1-9,0-1 3,-2 4-13,3-2 7,-3 2 6,0 0-6,11 4 7,-2 3-2,-1 0-3,5 5 8,-2 0-9,5 6 8,0-1-5,0 2 1,4 1 10,-2-3-9,-2 1-3,2-2 6,-1 2-5,-6-6-2,2 0 6,-2-4-1,-2 1 5,-1-4-4,-1 1-5,-3-2 8,-1 1 2,1-3 1,0 0-2,-2 1-2,1-2 0,-3-1 4,3 4-1,-2-2 7,-1-2-9,4 1-1,-4-1-2,0 0 1,2 2-4,-2-2-9,0 0-54,0 0-43,0 0-35,1 3-30,-1-3-34,0 0-35,3 4-34,-3-4-48,0 0-297,0 0-672,-4 12 297</inkml:trace>
  <inkml:trace contextRef="#ctx0" brushRef="#br0" timeOffset="96502.025">4648 7556 26,'0'0'207,"-4"-6"-4,3 4-6,1 2-4,-1-7-6,1 2-1,0 2-6,0 3-9,0-6-11,0 3-11,0-2-16,0 5-11,2-5-6,0 1-13,0 1-6,-1-1-15,3 0-2,-1 1-13,1-1-5,1 2-6,0-2-6,-1 2-5,3 0-4,1 1-6,0-1-5,-1 1-5,3 1 1,-2 3-3,-1 2-2,2-1-7,-1 3-1,1 2-2,-1-2-2,1 7 3,-1-1-2,-1 3-4,0 0 2,-3 2 0,3-2 2,-5-2-2,1 4 5,-3-3-9,1-1 5,-2-3-3,-1 1 1,1 1 1,-2-3-5,0-1 0,2 1 2,-1-5 0,0 3 4,0-4 15,1-1 24,-1-1 16,2-2 9,-4 3 1,4-3-2,0 0-9,0 0-3,-7-8-9,3 4 3,3-4 3,-1-1-16,1-1-2,-1-2 2,1-5-13,2 2 3,2-2-5,0 0-3,2 2-3,1-4 2,5-5-6,2 2 2,1-2-7,2 2-6,3 3 9,0-3-1,-1 5-7,3 3 0,-3 0 0,-1-2-6,-7 7 0,4-3 6,-7 7 4,2 0-6,-2-2-2,-3 4-2,0 1 0,0 0-2,-1-1-1,0 1 6,-1 0-8,-2 2 12,5 0-16,-5 0 6,3-3-8,-3 3 9,0 0-3,0 0-2,0 0-2,7 0-11,-7 0-24,0 0-26,0 0-10,4 3-19,-4-3-17,3 1-15,-3-1-23,0 0-17,3 3-14,-3-3-35,2 3-15,-2-3-27,3 3-147,-3-3-441,0 0 195</inkml:trace>
  <inkml:trace contextRef="#ctx0" brushRef="#br0" timeOffset="99995.6379">13897 3396 154,'3'-26'164,"1"-6"-3,-1 3 10,-3 4-5,0 4 8,0 6-12,0 4 0,0-2-6,0 5-15,0 0-12,0 2-15,-3 3-17,3-2-7,0 5-11,-4-3-10,-3 3-2,0 2-12,-3 3-3,-2 2-7,-1 5-4,-1 9-3,0 1-7,-1 6-1,4-1-5,0 5 0,1 1-4,3 0 1,3 19-5,-1-6-1,5 3 2,2 1-2,1 0-2,-2 3 1,5 1 1,-2-4 1,-1-1-6,-1-3 3,0-10-3,-2-4 0,0 1-1,0-1 0,0-6-1,-4-1 8,1-7-8,2-2 0,-2 0 1,0 0-1,0-6-1,2 0 6,-2-3 16,-1 0 16,1-1 3,-2 1 3,0-4-5,-2-1 0,-1 1-5,-1-2-8,2-2-2,-3-2 0,-2-2-20,1-4-26,-4-2-35,1 2-38,1-8-46,1 0-25,4-5-33,-1-6-34,2 3-190,1-1-449,4-3 198</inkml:trace>
  <inkml:trace contextRef="#ctx0" brushRef="#br0" timeOffset="100267.8327">13627 3710 129,'1'-4'275,"-1"-1"-6,1 0-8,1 1-25,0-1-19,2-2-22,3 0-21,1-2-16,6 1-17,7-2-16,1 2-11,-1-3-12,1 2-13,2 4-7,-1-2-6,-1 2-9,-2-3-10,4 7-8,-3-3-27,0 1-67,-1-2-69,1 2-53,3 3-72,-9-2-141,5 2-409,-4-2 181</inkml:trace>
  <inkml:trace contextRef="#ctx0" brushRef="#br0" timeOffset="100518.2934">14103 3695 210,'0'0'221,"0"0"-18,0 4-15,0-4-21,10 1-13,0 0-17,4 2-13,1-1-13,1 0-10,5-2-11,-5 2-7,-2 0-9,0-2-9,-2 1-6,-2-1-30,0 0-70,0 3-57,-6-3-62,0 2-127,-3 3-310,-1-5 138</inkml:trace>
  <inkml:trace contextRef="#ctx0" brushRef="#br0" timeOffset="100539.3084">14052 3883 205,'0'0'231,"8"2"-7,1-4-14,10 2-22,3-1-15,4-3-19,0 1-14,0 1-13,-3-4-17,0 2-8,-2 0-7,-4 1-26,0 1-70,-1-3-99,-1 2-222,1 0-347,-2-3 154</inkml:trace>
  <inkml:trace contextRef="#ctx0" brushRef="#br0" timeOffset="100806.2619">14702 3682 2244,'-9'-4'-29,"2"2"47,-1-4 5,1 3 35,3 0-3,-1 1-19,4 0-12,-2-1-7,3 3-3,-3-2-4,3 2 1,0 0-1,0 0 5,0 0 0,0 0 1,19 1 3,-10 0-2,5-3-3,-1 3 3,4-1-5,4-1 7,0-1-8,-1-1 3,1-1 0,-7 2-4,3-1 0,-3-3-1,3 2-1,-3 0-7,0 0-59,3-3-62,-4 1-60,-2 0-213,-2-3-425,-1 3 188</inkml:trace>
  <inkml:trace contextRef="#ctx0" brushRef="#br0" timeOffset="101061.6791">15041 3355 88,'2'-7'288,"-2"0"-13,1 0-21,-1 1-28,1 3-24,-2-2-25,1 5-23,0 0-18,0 0-11,-3 18-14,0 1-8,-2 8-4,1 2-14,-1 3-7,-1 0-9,2 0-8,0 1-2,1 0-9,2-2-3,0 1-7,-2 0 3,3-1-7,-2-2 1,1 0-4,0-6-7,-1-5-20,-1 2-84,0-6-80,1 1-72,-3-2-177,1-4-442,1 0 196</inkml:trace>
  <inkml:trace contextRef="#ctx0" brushRef="#br0" timeOffset="101501.7895">13866 4735 197,'-5'-8'278,"-1"1"-5,1 1-11,2-1-5,0 2-15,2 1-11,-1 2-20,-1-3-15,2 2-24,1 3-22,-3-4-16,3 4-15,0 0-12,0 0-12,11 16-11,3 2-10,-2 5-3,3 4-9,-4 1-3,-1 1-4,-3 1-6,0 0-6,-2-2-6,-3 0-4,1-2 0,-3-8-3,0-1 2,-3-2-6,2-3-3,-2-4 3,0 3 2,3-6 10,-2 1 30,0-2 31,-1-1 24,3-3 11,0 0-3,-10-9-12,10-2-18,0-6-7,0-9-16,6-3-13,1-4-4,2 0-7,4-11-2,0-1-2,0 13-7,8-9-24,-7 18 12,3-2-6,-3 6-3,-1 4-7,3-2 0,-7 8-1,5 1-3,-4 6-2,0-1-4,0 3-56,1 3-77,-1-1-60,0 6-66,-2-1-81,3 5-84,-3-5-213,-3 3-685,2-1 304</inkml:trace>
  <inkml:trace contextRef="#ctx0" brushRef="#br0" timeOffset="101767.2094">14283 4855 368,'-5'-3'377,"2"1"-36,3 2-22,-6-2-35,6 2-24,0 0-28,17-7-24,0 4-24,6 3-16,1-2-12,1 1-20,0 1-15,1-1-14,-1 1-4,-1 0 0,-2 1-24,-2-2-8,-3 1-57,-1 1-95,-1 2-96,-5-3-107,-4 3-232,-4 1-557,1-2 248</inkml:trace>
  <inkml:trace contextRef="#ctx0" brushRef="#br0" timeOffset="102018.0585">14321 5023 2554,'-11'8'178,"3"-5"-89,1-1-36,1 1-3,4 0-15,1-1 1,1-2-15,11 2 4,4 0-1,5 0 7,3-2 0,5 0-3,-4 0-5,5 2 3,-3-3-7,1 1 1,-3 2 0,-1-5-2,-8 1 1,1 0-23,-2-2-88,-2 1-96,2-2-97,-5 0-171,-1-4-493,2 6 219</inkml:trace>
  <inkml:trace contextRef="#ctx0" brushRef="#br0" timeOffset="102047.1026">14969 4937 2952,'-11'-7'-17,"3"1"4,1 2 95,2 0 33,-2 1-22,3 1-37,1-2-14,2 1-7,1 3-13,-3-2 3,3 2-2,0 0 2,16-3-2,-2 3 4,1-3-11,6 1 4,1-1-7,1-1 2,1 2-4,0-1 5,-1-2-15,1-1-55,-5 2-59,-5 1-64,6-6-68,-6 2-255,0 0-539,-1-1 238</inkml:trace>
  <inkml:trace contextRef="#ctx0" brushRef="#br0" timeOffset="102319.4921">15305 4652 2271,'0'-17'-8,"-2"-2"26,2-5 98,0 9 44,0-2 20,0 5-20,0 2-8,0 1-12,-1-2-21,2 4-15,-1 2-8,0 1-15,0 1-17,0 3-7,0 0-14,0 0-9,0 0 2,-4 27-1,1-1 4,-4 4-11,-1 4 9,2-1-21,-4 15 11,2-14-4,-1 10 1,5-8-1,-4-1-12,3-4 16,1 1-5,-2-1-8,5-5-3,-2-1 3,-2-9-4,3 1 3,-1-5-3,-1 1 3,4-4-9,-3 1 15,3-4-50,-2-2-51,-1 1-34,1 0-56,2-2-67,-4-2-69,0 2-242,4-3-594,-9-3 263</inkml:trace>
  <inkml:trace contextRef="#ctx0" brushRef="#br0" timeOffset="103381.7855">16017 2404 162,'0'-10'187,"0"3"-11,0 0-12,0 4-18,0-1-19,0 0-5,0 4-14,0-6-17,0 3-8,0 3-12,0 0-10,0 0-2,0 0-10,0 0 0,0 0-7,0 0-3,3 17-5,-3-5-1,0 6 5,-1 8-1,1 4-4,0 0-9,-2 4 5,4 15-1,-2 0-5,-2 6 0,2 0-3,2 28-2,3 2 3,-5 4 0,3-1-4,-3 5 7,7 2-5,-4-1-4,1 0 0,0 6 2,5 3-5,-5 6 8,3 6-2,0 1 3,-4-2-3,1 0 3,-1 0-6,1 8 6,1-1-5,-3 0 10,0-2 3,0-3 61,-3-3 6,-2 2-13,1 3 4,0 0-13,-1-9-6,-1-7-4,-3-10-8,2-6-5,0-25-1,-2-7-7,1-1 2,-5-4 3,1-2-10,-1-17-2,0-1-2,1-4-3,-1-2 2,2-6-3,2-7 9,-1-1 15,1-4-6,2-2-6,5-3-18,0 0-39,-13-24-60,11-3-78,4-10-78,7-16-76,5-34-181,7 3-528,2-6 234</inkml:trace>
  <inkml:trace contextRef="#ctx0" brushRef="#br0" timeOffset="103794.712">16875 2268 76,'0'-12'351,"3"0"-27,-3 4-36,0 4-33,0 2-30,0 2-29,0 0-16,0 0-20,0 24-11,0 7-13,-3 1-10,3 14-15,-3 0-8,-4 0-8,0 0-9,3-15-5,-4 2-13,0-3-6,1 0-3,3-1-21,-2-3-93,4-10-83,0-5-65,1 0-65,2-5-150,2-3-453,6-5 202</inkml:trace>
  <inkml:trace contextRef="#ctx0" brushRef="#br0" timeOffset="104080.2337">17161 2259 154,'4'-12'394,"-4"1"-2,3 2-14,-3 1-35,0 2-36,0 2-32,0 0-31,0 4-21,-7-3-32,7 3-14,-13 11-17,-1 3-21,4-2-16,-2 3-12,3 0-5,2 1-12,3 0-11,-2 0-13,4 10-11,0-6 1,6-2-6,1 2-2,3 5 1,-1 0-17,3-2 5,-2-5-8,-1-1 0,-1-3-3,0-3 11,0 1-24,-3-4 8,0 1-14,-1-3 4,1-1-2,-2 2 4,-2-3 4,-2 2-3,-3 4 1,-2-4 0,-4 4 2,-2-6-13,0 2-3,0-2 6,0-4-37,0 0-73,1-2-53,-1-6-53,4 1-52,-1-6-55,4-3-47,4-4-186,0-8-589,9-3 260</inkml:trace>
  <inkml:trace contextRef="#ctx0" brushRef="#br0" timeOffset="104358.472">17272 2142 81,'7'-13'307,"-2"4"11,0 2-9,-2 0 6,1 4-23,-2-2-24,-1 1-33,0 1-41,-1 3-21,3-2-9,-3 2-23,3 9-15,-3 2-17,0 6-8,0 9-4,0 6-6,-3-2-13,0 3-11,2 0 0,-2 1-2,2 0-14,-1-5-3,2-2-27,0-7-52,0-3-37,0 0-32,0 2-28,0-5-31,3-3-16,-1 0-34,0-5-24,4 0-204,-2-4-471,1 1 209</inkml:trace>
  <inkml:trace contextRef="#ctx0" brushRef="#br0" timeOffset="104623.1781">17375 2359 174,'-1'-7'314,"2"1"-16,-1-1-4,0-1-12,0 3-18,3-2-34,1-5-22,3 3-20,3-4-22,8-4-14,2 1-19,1-1-9,0 2-14,-1 4-12,1 3-1,-4-4-17,-1 7-7,-4-2-10,-4 4-9,2-1-11,-2 1-65,-3 0-73,-1 2-72,2 0-84,-6 1-234,6-3-526,-6 3 232</inkml:trace>
  <inkml:trace contextRef="#ctx0" brushRef="#br0" timeOffset="106191.7292">16491 4891 36,'-2'-4'113,"2"4"2,0 0-3,0 0-4,0 0-7,0 0-6,0 0 0,-1-2-2,1 2-10,0 0-3,0 0-5,0 0-7,0 0-1,0 0-11,0 0-3,0 0-1,0 0-10,0 0 2,0 0-10,0 0 1,0 0-5,0 0-4,0 0-1,0 0-2,0 0-2,0 0-4,0 0-2,0 0-6,0 0-25,0 0-39,0 0-37,0 0-41,0 0-106,0 0-256,0 0 113</inkml:trace>
  <inkml:trace contextRef="#ctx0" brushRef="#br0" timeOffset="108009.2961">4559 6767 167,'0'-3'170,"0"-1"-19,0 4-24,0-4-16,0 4-13,0 0-3,0 0-9,1 22-8,-1-1-6,-1 12-5,1 0-5,-3 3-1,-4 11 1,0 1-5,3-2 3,-1-11 19,0-1-2,-3-3-6,3-1-3,-2 0-4,2-4-5,0-1-6,0-8 1,-1 0-13,2 0-2,1-5 1,0 0-5,-1-4-4,1 1-6,0-3-2,1-1-4,0-1 6,-1 2-6,3-4 1,-3 0-7,3-2-24,-4 2-42,4-2-36,0 0-30,-6-12-33,2 3-41,4-4-101,-1-4-318,1-4 141</inkml:trace>
  <inkml:trace contextRef="#ctx0" brushRef="#br0" timeOffset="108531.6476">4512 6849 10,'3'-5'192,"-3"-1"-7,3 2-10,-3 2-8,0 2-3,0-7-6,0 7-16,0-4-12,0 4-15,0 0-16,0 0-6,0 0-9,-10 8-9,0 2-5,-2 4-8,0-1-13,-3 6 2,-1 2-5,1 0-2,-2-2-6,3 0 3,3 0-10,-1-4-1,4-1-1,1-3-3,-2 3-8,3-4 0,3-1 2,-2-1 1,0-2-3,3 0-1,-2-2 1,1-1 7,0 1 7,2-1 20,1-3 19,0 0 17,0 0 11,0 0 11,0 0 5,13-14-9,-6 5-6,4-3-18,-3-4-3,8-3-5,-2 0-4,-3-4-3,2-2-5,1 2 4,-3-1-5,2 1 1,-2-1 9,-1 1-17,0 1 6,-3 6-3,-1 0 1,-1 2 11,1 2-1,-3 2 0,0 2 4,-1 0-6,1 2 3,0 2-6,0-1-18,-2 0-4,2 3-5,-3 2-3,3-3-11,-3 3-5,0-3-5,0 3-2,0 0 4,0 0-5,7 7-1,-3 0 0,5 6 3,-1 4-10,2-3 5,3 7 1,-1 1 0,4 1-3,-2-1 5,0 0-2,0 2 1,-1-4 10,-4-4-13,1-3 2,0 4 1,-3-4-9,-1-3 6,-2 1 0,2-4 0,-2 0-5,0-1 1,-1-3 2,-1 2 0,-1-1 0,2 0 2,-2-2-2,2 0-3,-3-2-6,1 5 9,1-5 0,-2 0-8,0 0-24,0 0-61,0 0-37,3 5-38,-3-5-37,0 3-43,0-3-43,0 0-42,0 6-260,-3-3-638,0 2 282</inkml:trace>
  <inkml:trace contextRef="#ctx0" brushRef="#br0" timeOffset="109276.048">4325 7369 43,'1'-9'210,"1"-1"-7,1 2-1,-3 2-9,0-1-4,3 1-12,-2 0-8,0 2-19,-1 2-14,0 2-15,2-4-13,-2 4-13,0 0-15,0 0-7,0 0-7,0 0-7,1 13-4,-1-2-8,-3 4 1,3 3-6,-2 8-3,-1 1-6,1 5-1,-1-3-6,0 0 2,-2 3-3,-2-1 2,3 1-2,0-1-5,-1-1-7,1 0 9,-3-1-2,6-2 1,-4-1-1,3 0 5,-3 0 7,4-6 23,1-2 0,-1-4-5,-1 4-9,2-7 3,0 0-5,2 2-4,-1-5 0,-1-1 4,1-1-1,1 1-1,0-3-6,0 0 3,-1 0 7,2-2-1,-1 2 5,3-3 9,-5-1-14,6 0 10,-6 0-10,8-2 7,-2-1-3,1-2-13,-1-1-1,-1 0 4,2-1-4,-1 2-8,-2-5 5,3 3-10,-3-4 2,2 0 9,1 2-12,0-3 11,-4 1-18,1-3 4,-1 2-7,-1-5 12,-2 4-12,2-3-4,-2 4-3,-4-5 0,1 2 2,0-1 0,-4 1-2,0 1-12,-3 3 8,2-1 1,-2 2 3,0 0-4,2 3 2,-3-2-4,2 4-5,-1 1 5,2-1 4,-1 1 2,1 1-2,2 1 1,2 0 2,0 1 0,4 1-5,-4-7 5,1 6 0,3 1-2,0 0-3,0 0 5,14-6-1,-3 0 6,9-3 0,1-1 8,4 0-13,2-2-1,1 2 4,-4 1 0,0 0-6,-1 3 6,-9 2-3,0 2 5,-6-3-9,-2 3 7,-2 0-17,2 2-49,-2-1-58,-1-1-68,1 0-89,-4 2-294,0 0-620,0 0 275</inkml:trace>
  <inkml:trace contextRef="#ctx0" brushRef="#br0" timeOffset="112733.485">16709 3253 137,'1'-9'211,"-1"3"-2,0-4-19,0-1-17,0 6-1,0 0-12,3-2-2,-3 4 4,0-1-4,3-1 1,-3 5-7,0-5-3,0 5-8,-3-5-6,3 5-5,3-3-16,-3 3-3,0 0-4,1-5-15,-1 5-13,0 0-6,0 0-15,0 0-5,0 0-11,0 0-6,0 0-2,0 0-10,0 0-4,3 18 4,0-6 0,-3 5-1,1 9-5,2 2-7,-1 0 3,-1 5 0,0-1 0,1 2-2,1 3-7,-3-1 10,-2-1-8,1 0 2,-2 13 3,2-13 3,-2 0-4,-3-3-1,3 2 1,2 1-1,-5-4-1,6-2-1,-4 0-1,1-3 0,0-8 1,2 1-3,-2 0 0,3-5 7,-3 0-12,3-3 1,0-2-1,0-1-2,-4-2 5,4 0-1,0 0 2,0-3 0,0 1-2,0 0 0,0-4 3,0 2 9,0-2 6,4 4 7,-4-4 41,0 0 2,0 0-3,7-9-12,-1 0-2,1 1-4,3-7-13,1 1 1,-1 2 0,3-9 3,-5 3-13,0 1-1,-2 2-6,1-1 5,0 1-12,-4-1 2,1-1-7,-4-3-2,-4 8-9,1-8 1,-4 3-10,-6-4-6,-2 1 0,-3 2-7,-2 3 1,0 0 2,-1 3-2,6 5 2,-5-3 1,7 5 4,2 3 3,4-1-5,1-2 11,1 3-8,0 0-2,3 0 5,2 2-2,-1-3 7,1 3 2,11-7-5,4 1-4,6 3 8,6-1-1,1-1 3,2 1 2,-2-1-8,2 5 5,-4-2-40,-2 2-49,-3-2-43,-4 1-38,-8 1-51,2-3-50,-4 2-248,1-2-567,-2 0 252</inkml:trace>
  <inkml:trace contextRef="#ctx0" brushRef="#br0" timeOffset="113006.4451">17131 3507 73,'0'0'262,"0"0"-10,0 0-14,0 0-16,5-1-4,-5 1-16,0 0-19,5-1-13,-5 1-12,9-2-2,-1-1 0,6 3-24,0-2-11,2-2-15,-1 2-5,2 1-11,4-1-11,-4 1-9,-3-2-6,0 2-5,1 0-4,-1 0-7,-5 1-13,1-2-37,-3 3-66,3-1-57,-7 0-57,3 0-70,-6 0-186,4 1-473,-4-1 211</inkml:trace>
  <inkml:trace contextRef="#ctx0" brushRef="#br0" timeOffset="113291.6467">17134 3627 156,'-1'3'207,"1"-3"-20,0 0-19,0 0-16,6 4-10,4-3-15,-1 2-7,5-2-12,3 2-16,-3-1-3,2-1-8,-5-1-4,3-1-13,2 2-7,-1-2-15,2 1-75,-1-3-81,0 1-173,1-3-312,-3 1 139</inkml:trace>
  <inkml:trace contextRef="#ctx0" brushRef="#br0" timeOffset="113620.4613">17710 3339 243,'0'-6'311,"2"1"-28,-2 0-32,1 2-33,-1 3-20,2-4-30,-2 4-16,0 0-16,-6 14-13,0-3-7,-3 3-15,1 9-12,-3-2-3,1 5-10,-2-3-11,3 0-7,1-6-1,1 0-7,2 2-8,1-1-2,2-1-3,1-1 8,1 2-12,3-2 1,1 0 2,3-3-4,3-1 7,0-2 1,1 0 12,2-3 25,8-2 12,-5-3 5,6 1 11,-6-3 10,4-6-1,-4 3-3,5-5 10,-3-3-1,1-3-7,1-3-8,-2 1-9,-1-4-6,1-1-13,-2-1-4,-3 2-6,-1 0-6,-3 3-2,-1 1-9,-1-1-5,-3 0-4,-1-3-6,0 2-13,-3-2 2,-6 3 4,2 0-13,-6 2-6,-2-3-1,-5 6-7,-4 1 9,-5 4-7,3 4-11,1 3-58,-2 3-49,0 4-46,6 8-34,-3 1-48,4 1-45,7-2-69,2 3-269,6-2-679,4 1 301</inkml:trace>
  <inkml:trace contextRef="#ctx0" brushRef="#br0" timeOffset="114230.527">16607 4548 122,'-7'-7'242,"2"-3"-11,-1 3 3,1-1-6,0 3-7,2-1-6,1 1-7,0 0-15,2 2-19,-3-1-10,3 4-25,3-5-12,-3 5-15,10-1-11,1 4-14,2 4-7,0 2-7,4 6-8,0 0-4,-5 4 0,2 3-6,-4-5-2,0 5-8,-6 1-3,3-3-5,-7-1 0,3-1-7,-3 2-1,0-2-3,0-1 4,-3 0-5,-1-5-2,1 0 6,-1-3-8,1 2-1,0-6 7,3 2 21,-4-1 29,1-2 66,-1 0 31,4-2 25,0-2-3,0 0-18,0 0-19,-7-14-14,4 2-15,3-7-15,3-5-10,-2-7-13,5 1-9,1 3-11,0-6-7,3 4-9,1 2-1,3 0-10,1 3-5,0 2 0,-1 5-10,2-2-3,-4 7-3,1 3-12,-2 3-43,0 2-72,0 1-60,2 0-60,0 5-51,-2-1-73,3 2-80,-1-2-309,1 2-795,0-2 352</inkml:trace>
  <inkml:trace contextRef="#ctx0" brushRef="#br0" timeOffset="114522.9404">17137 4514 216,'-4'-1'375,"4"1"-29,0 0-34,-6-2-30,6 2-23,0 0-33,0 0-21,0 0-18,0 0-15,19-5-15,-10 6-9,8 1-15,-3-5-5,2 4-16,7-2-11,-2 1-11,1-1-14,-2 2-1,2-2 2,-5 1-21,-3 0-2,3-1-6,-3 2-51,-4-1-78,-1 1-82,-4-2-89,-1 1-304,-4 0-603,5 1 267</inkml:trace>
  <inkml:trace contextRef="#ctx0" brushRef="#br0" timeOffset="114829.2185">17179 4685 2453,'-11'4'177,"4"3"-99,4-5-24,0 0-15,-2 1-2,4-1-14,1 3 1,0-5 4,9 4 5,1-4 3,7 3 3,4-2-7,-1 2 0,2-4-3,-6-1-2,4 4-2,2-2 0,-8 0-18,0-3-83,0 3-95,0-7-98,-1 2-178,1 0-485,0 0 214</inkml:trace>
  <inkml:trace contextRef="#ctx0" brushRef="#br0" timeOffset="115122.514">17743 4424 244,'0'-7'377,"1"3"-33,1 1-29,-1-1-41,-1 4-28,0-6-28,0 6-32,0 0-14,-13 7-20,3 6-11,-4 4-13,-4 4-14,-2 1-11,2 2-9,1 1-11,0-1-9,3 3-3,-1-1-9,1 0-15,5-1 9,1 1-10,1-2-4,4 1-2,1-8 2,2 0-9,3 3 2,0-5-4,-2-4 10,6 3-4,-1-4 7,3 0 26,-1-6 38,5 1 5,1-4 12,2-2-3,4-1-4,0-4-4,1-7-9,0-2-7,-1-2 3,1-1-15,3-5-3,-4-3-5,-2 2-4,-1-3 0,1 2-4,-8 1-2,0 2 1,-1-2-1,-7 2-10,2 5-9,-6-2-7,0 1-5,-2 4-2,-3-3-9,0 3-8,-4 2-3,-5 2-5,2 0-55,-6 2-67,1 2-43,3 1-48,2 5-33,2-3-39,4 3-39,4 0-47,-1 3-61,0-3-213,5 0-685,0 0 303</inkml:trace>
  <inkml:trace contextRef="#ctx0" brushRef="#br0" timeOffset="115767.5835">18617 1681 174,'0'0'288,"0"-2"-12,0 2 4,0 0-35,0 0-23,-4-3-22,4 3-20,0 0-13,0 0-19,0 0-9,0 0-23,0 0-12,0 0-7,0 0-14,0 0-6,0 0-12,0 0-5,0 0-15,0 0 0,-3 8-4,0 0-3,3 8-3,-1 2-5,0 7 2,0 2 0,-1 7-4,-1 0-7,2 1 4,-3 14-9,4 0 0,-1-1 4,2 5-3,1 2 4,0 2-2,-1 24-4,2-23 3,-1 0-4,1 34 4,0-7-2,4 0 0,-5-1 3,2 1-4,2 0 2,2 4 6,-4 1 74,6 2 22,1-8-1,-1 5-19,3 1-13,-2-5-3,-1 6 5,0 0-11,1 3 1,-2-1-14,-2 4 5,-2-3-3,0 0-13,3-2 7,-4 9-1,3-9-6,-4 7 5,0-4 8,-3 4 0,5-5 1,-2-3 7,-4 2 44,5-2 59,-1 3-9,-3-3-20,4 2-14,-1 3-13,-3-7-11,7-3-11,-3-1-11,-1-3-6,4 1-13,-1 0 4,-2-25-11,0 24-5,-1-26-5,-3 2-4,4-2-4,-1 3 0,0-7-12,-1-3-2,0 0-5,-2-16 7,0 1-7,0-3-17,0-2 15,0-3-1,0-6-8,0-1 0,-2-2-4,2-4 8,0-4-2,0 1-3,0 0-6,0-10 3,-2 11 0,2-11-6,0 7-16,0-7-59,0 0-59,0 0-68,-10 0-80,10 0-70,-14-12-44,4 6-49,0-6-26,-2 1-341,-1 0-874,-1-1 387</inkml:trace>
  <inkml:trace contextRef="#ctx0" brushRef="#br0" timeOffset="117187.7808">5822 5285 43,'0'0'153,"0"0"-18,-1 15-5,-3 5-20,1 6-1,-3 3-19,1 7 3,-4 11 1,1-1 4,-5 3 0,3-5-7,3-10-4,-3 1-10,2-3 2,-1-1-6,-2-3 14,4-3-5,1-1-7,1-5-9,1-2-2,-1-5-2,2 0-9,1-4 4,-1 0 18,3-4 28,-3 1 23,3 0 19,-2-1 17,2-4 28,-1 4 22,1-4 12,0 0-33,0 0-9,3-13-19,0-3-19,1-2-11,5-11-19,-4 0-12,5-3-9,-1-2-10,2-14-9,0-2-2,0 3-15,2-4-4,-2 1-11,-2 4 2,1 0-4,-5 14-8,3 1 0,-3 3-6,-2 9 2,2 1 0,-2 3-11,0 5 5,-2 1-3,2 1-9,-3 4-5,3-1 2,-3 2-11,0 3-2,0 0 1,3 12 0,1 8 4,2 10 3,-1 5-1,2 12 1,-1 0 2,-2-1-5,3 3 2,-4-3 4,1-12-14,-2-1 10,2 1-1,-4-3 6,3-1 0,-3-1-7,0-6 4,1-3 0,-1-3 0,0 0-3,0-6-2,-1 2-16,1-5-55,0 0-54,-2-2-28,1 0-34,-2-2-50,-1-2-48,0-2-37,4 0-48,-10-4-191,3-4-609,0 2 270</inkml:trace>
  <inkml:trace contextRef="#ctx0" brushRef="#br0" timeOffset="117489.336">5711 5664 38,'-6'-7'287,"1"3"10,3 3-9,-2-2-24,0 0-26,2 0-23,0 1-28,2 2-17,0 0-16,5-7-15,4 4-13,8-1-12,7 1-5,1-4-14,3 3-28,-1-1-64,-2 0-63,2 2-39,-3-1-36,3 0-25,-2 3-35,-1-6-162,-3 3-387,-7 0 171</inkml:trace>
  <inkml:trace contextRef="#ctx0" brushRef="#br0" timeOffset="117831.5848">6059 5559 298,'4'-5'81,"2"3"29,-3-3 15,1-1 6,-1 1 12,-2 1 5,0-4 6,1 0 4,-1-1 3,-1 1 0,0-4-7,0 6-2,0-1-17,-3-2-11,2 3-13,0 1-11,-2 1-11,-1 0-13,1 0-6,-1 3-14,4 1-3,-19 5-5,7 3-6,-7 6-6,0 2 2,3 2-8,-1-1-2,3 2-4,4-3-1,3 1-8,-1 0 5,2-1-1,3 0-1,2-1-2,1-1-1,1-4 1,4 1-2,-1-3-1,4-1 10,-1-1-8,2-2-1,0-4 1,-1 2-2,3-4 1,-3-1-2,2-2 4,-3 0 3,3-3 23,-4 0 8,0-4 17,2 0-1,-1-3 1,-2 1-2,0-3 0,-1 2 21,0 0 2,-4 1 15,3-3-4,-2 5 5,1 5 4,-2-2 4,1 3-4,1-2-12,-1 2-9,0 3-10,-1-2-14,2 3-4,-2 2-11,0-5-12,0 5-7,0 0-2,1 12-4,-1 0 3,-1 8 3,1 5-8,-2 5 1,0 3 1,-1 15-5,-3-3-4,-1 1-5,3-10 3,-3 9 9,0 2-12,-2-1 0,1-2 0,1-13 1,0 3 0,0-3 3,0-1-5,-1-6 8,3-7-2,-2-2-5,4-4 5,-1-5 3,2 4 34,0-6 38,0 0 8,-2 0 1,0-5-3,-3-6-10,1 0-3,1-7-9,2-6-8,1-4-9,2-4-6,6 0-6,1-4-8,4 1-1,3 2-12,3 0-3,10-7-26,1 5-37,-7 6-40,2 5-67,2 1-59,1 2-65,-1 3-68,0 1-84,0 3-394,1 1-889,-1 1 393</inkml:trace>
  <inkml:trace contextRef="#ctx0" brushRef="#br0" timeOffset="119819.6132">19175 3163 61,'3'-7'215,"-3"0"-9,4 0-3,-2 2-13,-1-2-10,-1 2-6,0 0-11,3-1-14,-2 2-15,1 2-16,-2 2-11,1-5-16,-1 5-11,0 0-12,0 0-6,4 17-1,-2 9-10,-1 3-4,1 16-4,-1 3 0,-2-3-6,-1 2-5,-1-1 0,1-10 1,0 9-7,-2-11-2,0 1-1,2-2 0,-2 2-2,0 0 1,-2 10-6,3-10-3,-1 1 4,1-4 0,-1 1-6,1 2 7,-4-4-4,4-2-1,-1-1-1,4 0 0,-3-9-5,3 1-4,0-1 5,3-2-2,-3-5 1,0-2 1,0 0-2,0-3 2,3-1 9,-2-1 13,-1 0 23,3-1 27,-3-1 27,0-1 24,0-2 0,3 2-7,-3-2-20,11-9-8,-4-1-3,2-1-13,1-3-3,-2-3-4,3-7-19,1 2-3,-2-4-1,-2 0-10,-1-2-5,-3-1 11,-1 2-20,-3-2-10,0-2 1,-1 2 1,-2 4-9,-3-1 2,1 2-2,-2 7-7,2 1 2,-3 0 0,1 2-2,-2 2-4,-1 0 9,6 4-3,-3-1-3,3 1 1,-2 1 0,2 2-16,2 0 9,0 2 6,-1 3-16,0-4 14,3 4 0,-4-2-4,4 2-1,-3-3 4,3 3-4,0 0 5,0 0-1,5-7 2,-3 5 6,8 2-6,3-5 0,4 1-2,4-3 4,3 4-6,2-2-27,-3 0-79,-2 4-53,0-2-74,0-1-65,-4 3-302,3-4-654,-6 0 289</inkml:trace>
  <inkml:trace contextRef="#ctx0" brushRef="#br0" timeOffset="120117.0434">19668 3543 3188,'-4'0'-1,"4"0"6,-6-5-9,5 1 6,1 4-2,-3-4 0,3 4 3,3-4-10,-3 4 8,11-5-1,-1 4 1,6 1-2,5 0-2,1 0 3,-1 1 1,-4-1 1,3 0-2,-6 1-1,-1-1 5,-2 0-2,-1 0-7,-2 0-18,2 0-54,-6 0-47,2 2-72,-2-2-49,-4 0-176,0 0-455,0 0 202</inkml:trace>
  <inkml:trace contextRef="#ctx0" brushRef="#br0" timeOffset="120409.7874">19606 3701 154,'7'5'213,"0"-5"-16,7 0-15,3 2-17,3-2-19,1 1-12,2-1-13,-1 1-13,1 1-10,-5-2-7,-4 1-13,3-4-9,-1 3-4,-1 2-11,-1-5-65,0-2-69,-5 1-77,-1 0-115,3 0-294,-2-1 131</inkml:trace>
  <inkml:trace contextRef="#ctx0" brushRef="#br0" timeOffset="120769.4643">20292 3320 163,'-3'-5'242,"3"3"-27,0 2-22,-1-4-15,1 4-9,-3-4-13,3 4-18,-3-4-13,3 4-15,0 0-6,0 0-14,0 0-10,0 0-11,-14 9-12,7 1-1,-1 5-5,-4 0-6,-1 6-1,1 0-7,-2 3-6,4-2 0,0 0-2,0 1-3,3-6 0,2 9-3,1-9-6,1 3 2,1-1-2,2 5-1,2-4 0,-1-1 4,3-2-3,-1 1 4,1 1 4,3-2 3,-1-3 0,3-1 3,-1 0 6,-2-6 12,5 6 19,-3-7 9,8 3 20,-6-6-4,2-2 0,5-1 0,-3 0 8,3-2-2,4-3 7,-5-3-1,2-4-1,-4 3-5,3-7-4,1 0-8,-1 1-7,3-1-3,-9 2-10,2 2-3,1-8-12,-4 8 8,0-1 5,-2 2 1,-1-6-2,-4 8-6,4-7-4,-4 3-5,2-3-7,-4 1 6,-2-2-18,-1 0-4,-1-2-8,-2 3 5,0-1 0,1-2-2,-3 2-16,-2 3 7,2 0 4,-1 2-8,1-2-13,0 6 19,-3-2-14,4 3-3,-2 1 7,-2 2 0,-3 0-1,3 3-4,-5-1 1,2 4 3,-1 1-4,-1 1 1,1 0-54,1 0-47,0 2-31,-1-1-32,3 0-25,-2 0-37,2 0-32,4-1-41,-3 2-35,3-2-239,-1 0-620,-1 0 274</inkml:trace>
  <inkml:trace contextRef="#ctx0" brushRef="#br0" timeOffset="122519.5939">9690 8020 174,'0'-9'201,"3"1"-1,-3 2-2,1-1-11,0 2-18,-1 0-14,0 2-20,0 3-23,1-5-8,-1 5-11,0 0-8,0 0-9,0 28-8,1 1-7,-1 3-7,0 17-3,3 5-4,-3 2-5,0 4 1,3 24-4,-2-24-3,2-2-4,0-2-4,-2 2 0,2-5-2,1-6-1,-2-1-3,0-13-4,0-2-5,-1-2-1,1-4 5,-2-6-1,0 0 0,-2-3-3,2-5 1,0-4-7,0 1 7,-1-1-1,1-3 1,0-2-45,0-2-60,0 0-47,0 0-57,-6-18-173,2 1-398,3-2 177</inkml:trace>
  <inkml:trace contextRef="#ctx0" brushRef="#br0" timeOffset="125136.1334">9673 8054 135,'-3'-2'143,"3"2"-6,-3-3-11,3 3-4,-1-5-8,1 5-3,-1-3-14,1 3-6,0 0-7,0 0-3,0-5-10,0 5-8,4-4-2,2 4-9,-1-3-4,5 1-2,3-3 0,4 3-4,6-3 5,4 1 10,11-5 16,0 4-3,3-2-2,2 2-9,5 2-6,1-2-2,23 2-3,-5 1-7,-17-1-3,17-1-2,-18 4-5,20 0-5,-21-1-2,21 0-2,-25 1-1,5-1-1,1 0-1,-2 1-2,2-1-2,16-3-1,-18 2-1,-3 2-6,3 0 5,0-1-5,-1-2 4,-2-4-2,1 4 0,-1-1-3,-2 1-2,3-2 5,-3 1 2,2-3-2,-2 6 0,-2-7-2,1 4-3,-1 0 5,0 3-2,-2-4 4,-1 2-5,0 1 2,-9 0-2,9 1 0,-10 0 2,1-2-5,-2 3 3,3 0-1,-1-3 3,-1 3-2,3-1-1,8 0-5,-11-2 3,3 3 2,-2-1-2,9 1 1,-10 0-3,0 1 1,1 0-5,0-1 5,-2 0-1,1-1 2,0 2-2,-1 1 1,0-1-2,0 0-1,-1-1 0,1 0 3,0 0 0,0 0-2,2 0 2,9-1-2,-8 2 2,9-1 1,-1 0 1,-9 0-2,0 3-4,1-3 4,-1 3-3,1-6-1,-2 6 1,0-3-2,0 0 3,1 0 3,-3 0-6,-2 0 6,2 0-5,0-3 4,0 0 0,0 2-1,2 0 1,2-2 0,-2 3 1,10-2-2,-7 2 2,-1-2 0,0 2-1,1 0 1,-5 0 1,2-2-3,-1 2 0,-1 0 3,0-3-3,-4 3 0,1-3 1,-1 2-3,-7-2 3,1 2 2,-2-3 0,-2 4 3,-2 0 33,0-3 9,0 3 7,-2-1-3,-1 0 11,-1-2 4,0 2 6,-2-2 3,0 2 3,-4 1-6,7-1 5,-7 1-8,5 0-2,-5 0-13,3 0 3,-3 0-4,0 0 7,0 0-9,0 0-2,5-3-3,-5 3 4,0 0-5,0 0-3,0 0 4,5 0 6,-5 0 11,0 0-4,0 0 3,0 0-2,0 0-1,0 0 17,0 0 21,3-1 8,-3 1 5,0 0-2,0 0-3,0 0 5,0 0-6,0 0-1,0 0-6,0 0-6,0 0-4,0 0-4,0 0 0,0 0-3,0 0 4,0 0-10,0 0-4,0 0-4,0 0-1,0 0-16,0 0 0,0 0-4,0 0-9,0 0-3,0 0-4,0 0 0,0 0 2,0 0-7,0 0-7,0 0 0,2-4-1,-2 4 4,0 0-12,0 0 2,0 0 4,2-2-5,-2 2-1,0 0-1,0 0-1,0 0-7,0 0 6,0 0-5,0 0 4,0 0 1,0 0-4,0 0-3,0 0-1,0 0 6,0 0-8,0 0 1,0 0 1,0 0-2,0 0-3,0 0 2,0 0 1,0 0-1,0 0 2,0 0-2,0 0-2,0 0 2,0 0-2,0 0-2,0 0-6,0 0-3,0 0 2,8 3-2,-4-2-1,1 1-4,1-2-10,5 0-10,-4 0-3,8-2-2,0 4 2,0-2-1,0-2-15,6 1 3,3-1 4,2-1 5,0 0-3,3-1 9,2-1 2,7 0-2,-11 2 7,14-1-3,-2 1 7,-8 0 1,7 1 3,3 0 2,-3-1 7,-9 3-12,8-2 10,-8 0 2,7 2 4,-4-2-1,-3 1-1,0 2 3,9-1 5,3-1-2,-13 1 4,2 0-2,-1 1 6,8 1-3,-9-2 0,-1 0-1,-2 0 4,2 2 0,0 2-2,-1-4-5,-1-2 8,0 0 9,3 0-9,-4 1 3,3-1-3,1 1 0,-4-3-5,4-1 6,-1 1-2,1 3 0,0 0 3,0-1-4,-1-2-3,2 4 7,-6 0 1,4 0-3,-3 0-3,-3 0 5,0 0 5,0-3-7,-4 3 2,4 0 3,-4 0 1,0 0 3,3-1-8,-2 1 2,2-1-3,5-2 1,-3 3 2,1 0-1,0-1-6,1-1 6,-3 1 0,2 1 6,-2 0-9,-4 0 3,-2 0 0,2 0 0,0 0-8,-3-3 8,2 6-2,-4-3-4,2-3 6,-1 2 5,1 1-4,-3 0-3,3-3 2,0 3 3,-1-1 1,-2 1-2,-1-1-2,0 0 0,4-2-6,-4 0 6,0 2 1,-4 1 1,-1-3-5,1 3 5,-2 0 0,0-2 0,-4 2 1,6-2-3,-6 2 2,4-1-2,-4 1 2,0 0-5,0 0 0,0 0-6,7 0 8,-7 0-4,0 0 0,0 0 1,0 0-6,0 0 3,3 4 4,-3-4-1,0 0-1,-3 7 1,3-2 1,-3 1-4,0 2 2,1 3 3,-2 3-2,-1 3 8,0-1-7,-1 8 0,0 2 5,4 2-2,-3 1-2,1 8-1,1-3 0,0 0 2,2 13 2,-2 0-2,3-12-2,-1 11-1,1-10 4,1 11 2,-1 3-2,0-3 1,4 1-3,-2-12 2,-1 0 2,2 8-8,-1-10 6,-1 13-3,0-14 6,2-2 0,0 2 0,-2-3-3,2 0 2,0-4 0,1 0-2,-1-1 4,0-7-1,0 10-8,0-12 2,-1 1 5,0 0 1,-1-2-4,-1-3 3,1-1-6,2 0 3,0-2 2,-3 0 3,0-4-2,2 1 1,-1 1 0,0-4-3,-1 2 2,0-1-4,0-4 4,0 5 1,0-5 9,2 4-8,-2-4 3,0 0-1,-2 4-3,2-4 0,0 0 0,-1 4 4,1-4-6,0 0-5,-10-4 5,2 4-3,1-3 3,-2 2 2,-6 0 2,1-2-4,-2 3 3,-5-3-6,-2 1 1,1-3-2,-3 0-1,-1 3 2,-1-1-2,-1 3 2,-12-5 4,1 3 1,11-1-4,-14 1 3,1 2-3,3-2-1,-1 2-3,-1-1 4,-1-3 4,12 4-3,-13-3 1,-1 1-4,1 0 5,-2 4 1,4-4-4,-3 0 2,-2 1-1,-1-1-1,2 4-4,-1-2 10,1-2-3,-1 1-2,3 1-1,-2 0 1,2-1 0,3 1 0,-4 0 2,5 2 0,7-2 5,-9 3-8,1-1 5,1 2-5,7-2 4,3-1-3,-11 1 2,9 0-3,2-1-7,0 1 3,-11-2 7,12 2-7,-13-2 6,2 0 1,7 0 0,-8 0-2,1 1 4,8-2-9,-11 0 7,2 0-1,9 1 1,-8-2-2,10 2 6,-3-1-5,-10-3 1,12 1-3,-1 3 0,-9-1 3,11-2-1,-1 3 2,-9 0-10,9-2 5,-1 1 4,-11 1-4,1 1 3,0-1 0,1 2-2,1 1 3,-5-3-3,5 0-2,-4 1 8,3-1-3,-1-1-3,1 2 11,2-1-11,6 2 2,-10-1-2,-1-4 1,4 3 1,0 0 0,-4-2-1,-1 2 2,1-2-1,1-1 1,1 3-3,-3 0 2,2-4 0,1 1-2,-3 2-2,2 0 4,12 0-2,-9-4 0,-3 1 1,13 2 1,0-1-2,-2 1-3,-11-3 9,12 3-3,-1-1-4,-9 1 5,2-2-1,7 3 0,2-2-2,-1 2 3,-1-1 0,-8 0-3,9-1 0,0 1-4,-2 0-1,3 0 7,0-2-1,-2 5 1,2-3-7,0-1 6,1 0 1,1-1 1,-2 3-3,2 0-3,2 1 3,-3-4-1,1 1 2,-1 2 2,3 1-2,-3-2-2,3 1 4,-3 0 1,5-2 2,-3 3-4,1-1-2,-2-2-4,1 2-2,-2 1 8,3-2-1,0 0 2,0 2-6,0 0 3,-1 0 3,1 0-4,1-2-7,0 2 6,-1 2-6,2-4 10,-1-1-1,1 3 1,0 0-1,2-2 0,-2-1-5,0 1 4,5 2 8,-2-3-3,2 3-5,-5 0 4,7 0 1,-6 0-2,4 0-4,-2 1 1,3 0-1,-6 0 4,-2 3-2,1-1-3,3-1 2,-2 1-3,-4 1 3,3 0 3,1 0-8,0-4 5,1 1 1,-2 0 0,3 1 2,5-1-1,-1-1-2,2 4 2,0-4-4,0 0 5,2 0-1,1 0 0,-1 0 3,-3 1-11,0-1 4,1 3 2,0-3 1,-1 0-3,-6 1 1,5-1-3,1 3 8,1-2-5,-1 0 4,0-1-5,5 2 8,-1-2-8,1 0-3,0 0 10,0 0-1,3 0-1,-3 0-2,3 1 4,-3-1 1,4-1-4,-2 2-3,1-1 0,2 0 3,-1 2-1,2-1 1,4-1-2,-10-1 1,4 2 0,1-1-3,-1 1 0,2-1 5,4 0-3,-10 0-3,6 0-36,4 0-62,-6 3-46,6-3-38,-3 0-32,3 0-37,0 0-65,-2-4-68,2 4-304,5-11-748,2 2 332</inkml:trace>
  <inkml:trace contextRef="#ctx0" brushRef="#br0" timeOffset="125555.2407">10332 8347 222,'0'-18'251,"0"7"0,0 1-9,3 3-26,-3 2-23,0-1-28,0 6-11,0 0-20,0 0-15,-7 24-11,3 1-11,-2 4-9,-1 5-8,-4 12-5,0 0-2,0-12-13,3-1-4,-1-2-7,-1 1-3,3-3-4,-5-1-2,4-5-3,2-5-4,-1-2-2,3-7 4,1 0-6,2 0 24,-2-4 36,0 0 27,3-3 36,0 2 32,0-4 18,0 0-20,0 0-20,0-13-13,2 3-15,-1-6-12,3-2-11,3-10-22,-2 3-2,0-2-14,-1-6 0,3 2-10,-1-4-5,0 1-11,-1-13 2,4 13-7,-5 4-4,7 1 1,-5 5-13,0 6-3,-1 4 6,0 5-12,0-1-8,-4 3-5,4 4 6,0 0-3,4 6-1,-1 5 2,4 5-7,4 9 1,0 6 2,-1 2-1,2 12 0,0 2-4,-6-11 3,5 11 2,-6-12 0,0 1 1,-2-1-2,1-1-3,-2-2-3,1-1 6,-4-2-6,-1-6 3,-3-2-60,0-3-68,0-1-42,-3-2-50,-4-2-53,0-2-39,0-1-51,-2 0-284,-6-5-701,0-1 311</inkml:trace>
  <inkml:trace contextRef="#ctx0" brushRef="#br0" timeOffset="125899.9558">10273 8722 115,'-11'-17'149,"4"5"-3,-3 0 24,5 2 13,0 3-3,2 1-14,1 1-16,0-1-15,2 1-15,4 0-9,2 0-12,11-3-10,3-1-6,5-3-14,17 1-6,-1-5-5,3 8-2,0-3-10,-1 1-9,-2 3-1,-1-2-11,-1 3-42,0 2-45,-12-2-35,1-1-20,-1 0-18,-2 0-38,-3-2-109,-2-4-304,-7 4 136</inkml:trace>
  <inkml:trace contextRef="#ctx0" brushRef="#br0" timeOffset="126211.5684">10885 8381 304,'5'-25'37,"1"-2"14,-4-1-2,2-3-1,0-2 18,-1 2 20,-1-1-9,1 1 10,1 1 13,2 2 0,1 1 11,-5 11 9,2 1 14,-1 6 5,-3 1-1,1 1-17,0 3-14,0-1-14,1 1-12,-2 4-8,0 0-8,0 13-7,-2 4-3,-1 8-4,-2 4-5,-3 16-4,-1 4-1,1 6-3,-2-1 2,-7 27-4,10-21-5,-1-1-1,-5 19-3,8-24-3,0-4 0,0-1-4,2-1 0,1-14 0,-1-3-3,2-2 2,0-2 0,1 0-6,1-11 2,-2-4-3,1 0-2,0-2 3,1 0-1,0-4-1,-1-1-7,0-4-4,0-1-69,0 0-67,12-8-79,-7 0-205,2-5-454,2-2 202</inkml:trace>
  <inkml:trace contextRef="#ctx0" brushRef="#br0" timeOffset="126760.4527">11450 8306 51,'0'-5'273,"-2"1"-25,2 0-28,0 4-26,0 0-22,0 0-14,-11 18-18,-2 6-15,-1 5-12,-1 4-4,-4 13-10,-1-2-13,1 0-7,3-1-7,4-14-7,2-1-10,1-3-12,2-6 8,2-4-8,3 0-7,-3-6 1,2 1 25,1-8 37,0 4 48,2-2 46,0-4-11,0 0-10,0 0-33,5-23 2,-1 13-17,1-11-5,2-3-11,1-2-13,0-3-9,0-2-5,0-3-14,-1-1 0,0 0-6,6-11-5,-5 11-19,2 6 11,-1 2-15,-1 2-4,-1 9-4,-1 5 11,-3 1-7,1 4-7,1 0-7,-2 3 9,3 3-6,-2 3-2,9 7-9,-3 3 3,2 8-5,2 5 0,-1 1 5,-2 5 2,2 0-11,0 1 4,-2 1 0,0-4-3,-1 2 5,1-2 1,-4 2 2,1-6-13,-2-2 9,-1-5 0,0-2-3,-2-2-6,-1-1-74,-2-6-71,-2 1-56,1-3-71,-4-2-74,-3-4-292,0 2-694,-2-4 307</inkml:trace>
  <inkml:trace contextRef="#ctx0" brushRef="#br0" timeOffset="127428.3754">11410 8525 248,'0'0'232,"1"-6"-22,4 2-21,1 0-19,9 0-19,6-2-17,7 4-10,-3 2-12,5-2-13,9 4-10,-8 0-24,7 1-45,2-3-35,-1 3-30,-11-2-35,11-3-10,-10 0-6,-2 0-1,0-3 3,-4 2 20,-1-4 3,-10 2 11,2-7 28,-1 6 39,-3-2 32,-3-5 28,1-3 9,-2 0 26,-2 0 13,-1 2 0,-1 2 15,-4 0 2,2 1-4,-3 0-14,-1 1-12,1 3-7,-2 2-16,-1 2-5,-4 1-11,0 5-4,-4 4-6,-4 3-5,0 6-7,-1 5-2,1 0-4,2 0-4,1 1-9,2-2 1,2 3-4,4-10-1,5 3-3,-2-4 0,4-1 3,4 0-3,-2-6 0,2 2 2,3 1 0,3-6 0,4 1-3,0-5 0,0 1-3,0-6 4,0 0-2,1 0-2,-1-5 0,-3 1 5,0-5 14,-2 0 12,3-5 11,-6 4 8,2-6-1,-3 8 11,-2 3 5,-1 2 7,3 0 7,-3 0 18,0 0-1,-1 6 6,-1-3-16,3 4-7,-3-1-12,0-2-11,0 6-10,3-1-5,-3 1-6,0 0-3,1 16-14,-1-2-3,2 6 4,-4 9-3,-2 3-5,1 14-1,1 0 0,-1 4-4,-2 0 6,1 4-3,-2-1-10,-1 0 5,0-1-12,3-1 11,-4-1-1,-1-4-1,-2 3 13,5-16-19,-2-2 11,-1 1-5,1-7-4,-3 1 1,4-9 10,-2-2 12,2-6 45,-1-1 13,-1-3 21,1-5-4,-3-4-4,-1-4-1,-2-2 0,2-2-6,-3-11-5,6-3-5,-1 0-11,3-2-9,5-4-3,4-1-12,5-13-7,5 1-2,6 4 2,4-5-11,2 9-3,3-1-8,5 2-5,0 6 5,-1 1-6,3 7 2,-6 10-5,8-5-2,-8 6-21,-2 3-80,1 6-38,-1-3-45,-4 5-36,1-2-29,-7 4-33,0 0-38,-2 5-47,0-3-37,-2 2-327,-3-1-780,-1 2 346</inkml:trace>
  <inkml:trace contextRef="#ctx0" brushRef="#br0" timeOffset="128096.1035">9927 9228 40,'3'-2'227,"-3"2"-24,0 0-20,7 12-17,-6-1-14,0 6-16,-1 9-13,3 4-12,-1 4-1,-2 3-10,0-2-1,0 12-2,-2-12-8,2-1-7,-3 3-7,1-4-2,-1 1-9,1-5-2,0 3-8,-1-6-3,1 0-6,-1-8-4,1 1-3,0-2-4,0 0-3,-1-5-9,1-1-53,-2-2-42,3-5-70,-4 1-69,1-6-130,4 1-370,-7-8 164</inkml:trace>
  <inkml:trace contextRef="#ctx0" brushRef="#br0" timeOffset="128443.5585">9927 9290 136,'0'-8'227,"-2"2"-22,-2 4-22,0 2-13,-4 4-20,-4 6-13,-5 7-15,-1 4-13,-9 12-9,6-10-7,1 5-8,2-3-9,3 0-8,-3-1-4,5-4-4,4-3-5,2-6-3,0 0-2,3-3-1,1-2 13,0-2 22,0 1 29,-1-1 25,4-2 19,0-2-4,0 0-16,0 0-4,11-16-17,-1 2-9,4-5-16,1-1 4,-1-2-6,1-2-11,1 2 0,-1-2-11,-1 2 12,2-2-9,-2 3-2,-4 6-16,2 1 14,-2 1-11,-1 1-14,-2 5-5,0 0-2,0 5-10,0-1-1,0 2-1,0 4-4,3 0 1,0 6-8,1 4 4,-3-1-1,5 10 0,1 2-6,2-3 9,-5 1-20,-3 2 17,2 1-11,0-1 8,-4-5-13,2 4-88,-2 2-57,-1 0-50,0-7-75,0 0-63,-2 1-259,1-1-642,-2 1 285</inkml:trace>
  <inkml:trace contextRef="#ctx0" brushRef="#br0" timeOffset="128918.1594">9501 10089 34,'0'-12'248,"3"-4"-7,-1 5-7,0 0-2,-2 3-8,3 1-21,-3 0-26,0 4-16,0 3-18,0 0-14,0 0-12,0 0-12,-3 26-6,1-5-8,0 7-5,-4 4-10,-4 14-5,1 2-3,-4-1-6,3-3-7,1 5 2,-1-4-8,1 1-3,1-2-8,2-10 3,2-2-2,-3 12-7,4-9 1,0-1-9,1-5 1,0-3-8,-1-1 0,3-6 7,2-3-4,0-3-2,-1-3-4,1-2 13,1-1 14,-3-2 18,1-3 6,2 1 2,4-3 2,0-4-3,2-5-10,1-3-1,0 2-11,-3-6 0,2 2-3,-3-11-10,-3 6 5,-2-3-8,-4-2-11,-2-1 2,-2-1-4,-3 5 2,0 1-5,-3 0 10,2 6-14,0 2 1,1-3-8,0 7 3,-1-3 3,5 6-3,-1-2-1,0-1 1,4 6 4,-1 0-7,3-1 1,-1-2-2,2 1 4,2-1-10,0 1 4,8-5 6,3 2 1,0-2-8,6-3 1,7-1-1,-1-1-71,0-1-75,4 0-95,-3 1-89,1 0-239,0-1-619,0-1 274</inkml:trace>
  <inkml:trace contextRef="#ctx0" brushRef="#br0" timeOffset="129271.9492">9823 10260 3361,'-5'0'-32,"0"1"34,5-1 28,-6 0 4,6 0-4,-4 1-12,4-1-12,0 0-1,18-2 3,-2 0 4,6 2-5,1-2-7,2 0 11,-2 1-1,-2 2-4,-5-1 0,-3 0-6,-1 2 3,-4-2-63,-2 4-76,-3-4-78,1 2-75,-3 1-181,-1-3-509,-5 5 225</inkml:trace>
  <inkml:trace contextRef="#ctx0" brushRef="#br0" timeOffset="129312.9777">9770 10459 3224,'-5'5'67,"1"-1"-52,1-1 8,3 0-13,1 1 3,-1-4-3,11 2-2,5 1-1,5-6 1,3 1-1,1 2-12,1-5 13,-1 5-8,-2-1-45,-1-3-79,-1 0-87,2 0-292,-1-4-544,-2 0 241</inkml:trace>
  <inkml:trace contextRef="#ctx0" brushRef="#br0" timeOffset="129650.5888">10335 10251 179,'0'0'333,"-10"0"-33,1 5-26,-1 6-27,-3 1-12,-2 10-16,-2 3-17,1 1-14,3 1-20,1 2-11,1 2-10,6-2-20,-2 1-16,3-1 0,1-1-9,2-3 5,4-1-14,-1-7-3,3-2 2,2 0 7,1-2 4,2-8 25,3-2 10,2-1-7,0-4 7,7-1-5,-2-9 2,-1 2-2,1-7-1,-2-1-8,-4 0-3,0-2 1,-2-3-7,-1 1-7,-3-2-8,-2-1-12,-2-1-7,-4 0-10,2 1-9,-5 6-6,-1-8-8,-2 10 3,1 0-17,-4-6-4,2 10-13,-3-1-3,0 3-56,0 0-62,-2 0-47,2 3-46,-3 3-30,3 0-37,0 2-60,1-4-71,-5 5-320,4-1-776,3-2 344</inkml:trace>
  <inkml:trace contextRef="#ctx0" brushRef="#br0" timeOffset="130429.0195">9700 11286 5,'3'-17'329,"0"-1"-7,-2 6-11,-1 2-23,3 2-26,-2 1-23,-1 1-33,0 4-21,0 2-21,0 0-19,-4 27-5,1 3-16,-1 5-12,-6 17-16,2 3-9,-1 2-2,-3-1-7,2-2-11,1 2-6,-2-4-8,5-2-1,1-5-12,-1-11 0,3-3 5,0 1-9,-1-6-9,3 0 1,1-8-6,0-5-65,0 1-65,0-4-63,0-6-59,0 0-63,0-4-175,0 0-506,0 0 224</inkml:trace>
  <inkml:trace contextRef="#ctx0" brushRef="#br0" timeOffset="130800.2441">9710 11432 1593,'13'-48'-16,"-6"14"32,1 2 42,-1 7 67,-4 8 44,0 5-17,-3 5-25,0 1-30,-3 1-20,-2 5-6,-3 5-10,-4 4-4,-8 8-6,-3 4-4,1 2-4,-6 9-8,-1 0 2,3 2-8,7-9 2,1-1 0,1-1-2,7-9-4,-1 1-2,5-6 2,-1-2 2,6 0 14,-2-4 26,2-1 31,-2 1 18,3-3 25,0 0-1,9-15-8,1 2-14,5-6-2,0 0-8,2-9-7,2 6-6,-1-6 14,-1 0 4,0-1-8,5-10-14,-5 13 1,-5-4-7,4 4-1,-2 4-14,-5 5-1,-1 2-1,-1 5-9,-1 1-1,-3 4-9,1-2-13,-1 3-8,2 6 1,0 3-2,4 4-3,4 11-3,3 4 0,0 1-4,1 1 4,0 4-2,7 8-7,-7-10-4,6 13 4,-6-12-1,-2-2 0,1 3 4,-2-2-7,0-4 5,-2 1-21,-3-4-118,-4-3-101,3-2-70,-4 0-97,-1-3-377,-1-5-836,-2 0 370</inkml:trace>
  <inkml:trace contextRef="#ctx0" brushRef="#br0" timeOffset="131213.497">9428 12402 275,'0'-9'297,"0"-1"-21,3-2-21,0 6-18,4-5-15,-1 1-12,1 5-28,2-2-9,0 6-18,1 1-13,0 3-12,2 5-12,0 3-6,0 2-10,-1 6-15,1 6-1,-1 3-7,-4 0-1,-3 2-9,0 1-8,-1 3 0,-1-2-1,-4 0-13,-1-3-5,1 0 1,-5-5-2,1-5 1,0-4 4,1-1 30,2-4 31,-1-3 42,-2 0 40,2-2 13,1-5-4,-1 0-7,4 0-11,-9-12-17,7 0-14,2-5-17,0-12-16,5-3-14,2 1-3,6-12-13,-3 11-11,5-1-4,1 3-5,1 1-12,0 3-6,1 1-7,3 2-5,-3 1-10,-1 5-43,0 4-78,3-2-47,-2 3-67,-2 7-49,-1 1-58,1 3-72,-1-2-70,-1 5-276,0 0-795,-4-2 352</inkml:trace>
  <inkml:trace contextRef="#ctx0" brushRef="#br0" timeOffset="132452.7819">10331 11966 82,'-4'-9'223,"0"-1"-3,2 0 3,-1 1 0,3-1-15,-4 5-9,3-2 4,1-1-11,-2 4-5,0-1-16,2 1-14,-2 0-18,2 4-15,-1-5-16,1 5-7,-2-4-15,2 4-6,0 0-12,0 0-13,-4 20 2,4-7-6,-3 6-9,6 5-1,-3-4-4,1 5-6,2 1-3,2-2-5,-1 2-2,4 2 0,2-5 1,1 0-3,1-1-4,2-1 1,1 1 2,8-3-10,-5-3 18,7-2-6,1-5 13,0 0 1,5-3-2,6 0 18,-8-4-5,13-5 3,-2-3-5,-1-4 2,-2-3 15,0 3-17,-13-2 9,14-5 6,-10 2-3,-2 1 6,0-5 4,-2-3 1,0 3-2,7-17-6,-10 11-5,6-6-7,-7 4-10,8-8 2,-1-3-6,-9 10-2,10-9-6,-9 8 4,3-6-6,-4 9-3,1 2-1,-2 1 0,-1 2-8,-1 3-1,-6 2 2,3 3-5,-7 3 7,2 0 0,-1 4 3,-2 0-8,-1 0 3,0 1-2,0 3-5,0-1-11,-1-1 8,0 0-6,-2 4 6,0 0-8,0 0 6,0 0-2,0 0 6,-20 11-13,6-8 12,-9 13-3,-1-3 4,-2 1-8,-2 1 8,-8 0-11,1 6 13,10-5-12,-2-3 6,2 4 2,1-2-5,1-3 3,4 0-2,7-4 4,2-1-7,3-3 3,0-1 0,2 0 12,0 1-8,3-1-3,2-3 8,-5 0 2,5 0 1,0 0 0,10-10-1,-3 2-7,4-5 4,9-2-3,1-3 6,2 0 0,-1-2 2,4-1-12,-2 4 3,7-10-2,-12 12 6,1-2-3,-6 8-4,3 2 3,-7-3 4,3 4-6,-6 5 4,-2-2-6,1 0-8,-2 2 10,0 1-3,-1 4 6,1 3-14,6 9 8,-6 1 5,4 6-3,0 3 16,-1 2-18,3 1 4,-2 2-13,2 3 18,0-5-4,1 2-4,-2-2-1,4-5 8,-2 3-4,-1-3 0,2 1 6,-3-4-5,-1-4 4,-1-3-15,0-1-104,-2-6-61,0 2-60,-1-1-56,3-6-52,3-2-288,0-1-681,4-10 302</inkml:trace>
  <inkml:trace contextRef="#ctx0" brushRef="#br0" timeOffset="133337.7076">12303 7890 10,'2'-4'162,"0"0"3,1-1 1,-2 1-7,1 1-4,1 1-1,-2-3-3,-1 5 5,3-6-1,-2 5-4,1-2 4,-2 3-2,1-4-1,-1 4-3,4-5-5,-4 5-4,0-4-9,0 4-15,0 0-13,2-4-10,-2 4-13,0 0-12,0 0-8,0 0-7,0 0-8,0 0 0,-2 14-5,2-8-1,0 6-9,0-2-1,-2 6 2,0 3-4,1 0-6,-1 9-4,-2 2 3,3 3 1,-2-2-8,0 5 1,0 10-1,-1-12-1,1 14-1,0-15 1,1 13 0,0-11-5,2 11 2,-3-13 0,3 0 4,0 1-5,0-1 4,0-2-10,-2 1 6,2 0-2,0-1 6,-1 1 4,0-4 4,2 1 13,-1 1 19,-2-4-1,3 1-3,-1-1 0,-1-6-11,1 4-4,-2-7 1,4 1 6,-1-1-16,0-1 1,0-3-4,-1-4 1,2 3-4,-2-3 4,0 3-6,3-4-4,-3 1-2,0-1 0,0 1 1,0-6 0,0 2-8,0 2 8,0-2-7,2-2 9,-2-3-3,0 2 13,0-2-22,0 7 9,0-7-8,0 0 8,0 3-7,0-3 3,0 0-13,0 0-65,0 0-37,0 0-40,0 0-30,-2-15-40,2 12-15,-3-6-41,3 4-30,0-7-175,0 4-520,-2-4 230</inkml:trace>
  <inkml:trace contextRef="#ctx0" brushRef="#br0" timeOffset="133974.7652">10550 7467 47,'-2'-11'251,"-1"1"-3,0 0-9,1 2-5,0 0-6,2 3-10,-3 2-19,2-3-24,-1 3-17,2 3-21,0 0-16,0 0-9,-12 12-15,5 2-4,-5 7-9,3 3-8,-1 1-14,3 0-1,-2 3-9,4-1-7,2-3-7,0 2-2,2-1 0,1-7-4,4 1-2,0 0 0,2-2 1,2-3 5,3-1-5,1-1 5,2-3 5,0-3 13,8-2 2,0-4 5,0-2 7,-2-2 11,2-7 11,-2 0 11,-2-1 7,-2-6-2,-1-2 8,-2 7 7,0-11-10,-5 1-1,-1-4-10,-6 1-11,-1-1-4,-2 0-13,-2 4-10,-2 5-6,-4-6-13,2 10 12,-4 2-20,4-1-9,-5 5-3,2 0-1,-2 5-10,-3 1 4,4 4-30,-1 1-73,-1 5-45,2-1-48,0 7-46,1 0-39,4-2-43,0 3-68,4 1-225,3-5-649,3-1 287</inkml:trace>
  <inkml:trace contextRef="#ctx0" brushRef="#br0" timeOffset="134362.0499">11595 7221 25,'4'-10'170,"0"1"-7,0 2 6,0 1 4,-2 1 8,1 0 10,-1 0 1,-2 1-6,3-1 9,-1 1-14,-2 2 1,0 2-9,2-4-7,-2 4-13,0-5-18,0 5-11,0 0-20,4-1-4,-4 1-9,0 0-14,0 0-8,0 0-12,0 0-4,0 0-7,-4 14-1,4-4-3,0 6-10,-1 1 1,0 8-4,-1 1 4,2-1-12,0 4 1,0-2-1,2 1-4,-2-3 1,0 1-2,1 2 1,-2-5-1,2-3-3,-2-2-2,1-2 1,1-2-2,-1-2-2,0 5 2,0-4-5,0-5 0,-1 2 3,1 0-6,0-2 2,0-4-55,0 3-64,2 1-54,1-5-67,-1 1-304,2 1-584,-1-3 259</inkml:trace>
  <inkml:trace contextRef="#ctx0" brushRef="#br0" timeOffset="135110.0593">11269 9733 27,'0'-9'220,"0"0"-11,0 5-15,0 0-22,-1 1-18,1-2-15,0 5-16,0 0-19,0 0-11,0 0-8,0 20-4,0-3-10,0 11-9,-3 3-3,-1 14-8,2 5 2,-2 3-8,-2-2-2,4-1-6,-4 1-4,0-2-3,2 0-1,-2-6-1,5-8-6,0-1 1,1 0-5,-2-1-2,1-4-1,-1 0 0,0-3 3,0-8-6,2 2 7,-1-3-7,2-1-1,-4-7-5,3 1-15,0-5-48,0 1-54,0-2-70,0-4-148,0 0-356,0 0 158</inkml:trace>
  <inkml:trace contextRef="#ctx0" brushRef="#br0" timeOffset="135510.6445">11276 9868 64,'-3'-7'206,"-1"-3"-20,0 6-19,-3 0-19,-2 3-16,0 2-14,-7 5-10,-5 5-10,1 2-8,-2 3-13,-1-1-4,2 5-5,3-3-9,-1 2-1,5-2-9,2-2-3,2-2-6,1-3-4,2 1-3,0-5-2,3 1 2,1-3 1,-1-2 6,1 2 7,2-1 26,1-3 29,-3 1 27,3-1-1,0 0-1,0 0-6,10-13-17,-2 4-4,5-5 1,2-3-19,0 2 0,3-3-9,-1-1-3,1-1 0,2-1-10,-1-3-2,0 5 4,-1-2-14,0 0-3,-6 8-4,-1 2 6,-2-1-2,-1 5-11,-3 0 0,0 4 3,-1-1-11,2 3-2,-1 2-7,-2 3-4,4 1-5,1 7 8,5 3-6,-3 6 5,3 4-1,-1 4-3,2-3 0,1 4-2,1-2-2,0 5 8,1-5 0,3 12-4,-4-10-1,1-1-12,-3 0-95,2 0-59,-1 0-47,-2-1-38,1-2-31,-1 0-258,-5 1-573,-1-1 254</inkml:trace>
  <inkml:trace contextRef="#ctx0" brushRef="#br0" timeOffset="135941.6268">11237 11125 56,'-4'-10'300,"4"-7"-18,-2 5-8,5 1-18,-2 0-17,1-2-19,1 2-18,-1-1-21,5-2-19,0 5-20,1-1-14,0 4-3,5-2-18,-1 1-7,2 5-17,0 2-1,2 6-13,-5 2-11,1 2 1,-1 4-6,1 6-5,0 2-7,-1 2-2,-8 2 0,1-1-8,-4 1 1,0-6 0,0 0-8,-3 5 4,-1-9 2,0 1-1,-2-3 1,0-4 0,4 1 9,-5-4 24,4 1 57,0-5 55,0-1 23,0-2-10,3 0-16,0 0-18,-5-13-15,5 1-8,1-5-21,5-7-9,1-4-11,4-4-11,2 0-6,2-13-7,-1 14-8,7-11-1,-4 15-11,-3-1-6,6 5-6,-3 1-2,0 4-8,0-1-24,1 3-73,1 2-52,0 0-60,1 4-36,-6 3-41,0-1-55,1 2-60,0 0-330,-1-1-766,1-1 340</inkml:trace>
  <inkml:trace contextRef="#ctx0" brushRef="#br0" timeOffset="137707.5243">12807 8368 60,'2'0'167,"-1"-5"5,2 3 5,0-1-5,0-1 4,-1 1-5,1-2-3,1-1-8,-2 1-4,0-2-8,1-3-3,0 0 1,1 1-9,-2 0-1,1 0-3,-2 2-4,-1-2 0,0 1-4,0 2-7,0 1-13,-1-1-13,1 1-12,-5 3-6,5 2-8,-11 2-7,-3 6-5,-3 7-5,-4 6-8,1 3-5,-8 10-2,1 5-4,5-1 2,6-8-10,2 1 1,3 1-6,3-2-2,1 1-3,2-3 1,5-2 1,3-7 2,1 1-6,2-3 5,5-2-3,2-3 3,5 3 0,2-9-4,3 2 4,0-7-5,1-2 0,2-6 4,-1 4-28,-1-8-49,0 2-35,-6-5-40,4 2-31,-1-5-29,-5 0-32,4-3-16,-4 2 3,-1-4-6,-1-2-133,-2 4-413,-2-6 183</inkml:trace>
  <inkml:trace contextRef="#ctx0" brushRef="#br0" timeOffset="138099.8128">13058 8431 1130,'8'-30'-69,"0"-2"18,-1 0 27,1 1 22,-4-1 32,-1 1 20,4 6 12,-1-1 20,-4 11 30,-2 3 15,3 0 6,0 6-5,-3-1-13,3 3-16,-3 1-14,0 3-8,0 0-10,-6 16-9,3 0-2,-1 10-1,0 3-7,-4 2-6,2 1 1,-2 14-4,-2-1-5,3-14-1,2 3-3,-2-1-2,0-3-2,2-1 2,0 0 3,3-3-1,-3-1-3,3-8 1,-1-1 0,1-7-1,1-1-3,1-1 4,-3-2 51,3-2 41,0-1 42,0-2 33,-1 5 25,1-5-15,0 0-24,0 0-17,12-18-12,-2 5-19,8-9-13,-1-2-12,3-5-16,1 7-17,-1 2 6,1-4-12,0 4-4,-2 3-8,-2 3-3,-5 5-7,-5 5-10,3 0-5,-4 3-6,2 5 0,-1 1 3,-3 0-12,3 4 6,1 0-5,-6 2-6,4 6 0,-2 0 0,-1 0-7,1 0 4,-1-2 0,0 1-2,-1-4 1,0 0-4,2-2 0,-1-1 3,1-1 1,2-4-3,1 2 0,-1-2-7,1 0-9,2-4-69,1-1-43,-2-2-39,2-2-27,2-2-30,-1 2-25,2-4-40,-2-3-34,6-5-42,-5 7-240,0-9-649,4 0 287</inkml:trace>
  <inkml:trace contextRef="#ctx0" brushRef="#br0" timeOffset="138585.3425">13897 7980 71,'-1'-6'208,"0"0"-6,2 0-11,-2-2 6,2 1-4,0 0 3,-1 0-5,0 2-1,0-4-2,0 4-11,0-2-6,0 2-7,0 2-5,0-2-12,0 5 1,0-7-27,0 7-2,0-5-19,0 5-4,0 0-21,0-3-11,0 3-15,0 0 8,0 0-9,-2 20-2,-1-11-4,0 11-9,2-2 1,-4 10-8,3 4-3,-1-2 1,0 3-2,-1 15-5,-2 0-1,0 5 9,-1 1-15,0 3 7,0 1-5,-4 23-1,5-28 2,3 0 11,1 0-12,-2-2-5,-1 0 15,4-2-7,0-3 1,1-12 1,1 0 8,-2 0 4,1-3-15,2-1 0,-1-4-1,1 2 5,-4-4-12,2-4 12,2-3-3,-2-1-4,0-3 2,0-4 12,0 3-13,-2-2 3,2 0-12,-1-2 6,2 1-2,-1-6 4,0 1-6,-1 1 9,1 0-8,1-2 8,-1-3-8,0 4 0,0-4 3,0 0-1,0 0-10,0 0-58,0 0-54,0 0-52,0 0-61,0 0-61,-1-16-292,0 8-627,0-5 278</inkml:trace>
  <inkml:trace contextRef="#ctx0" brushRef="#br0" timeOffset="139228.6949">12789 7536 63,'0'0'90,"0"0"15,0 0 16,0 0 17,0 0 20,0 0 17,0 0 16,0 0 12,0 0-6,0 0 1,0 0-7,0 0 6,0 0-9,-5-1-6,5 1 3,0 0-14,0 0-12,0-8-12,0 8-16,5-9-10,-4 2-21,1 2-8,3-6-3,1 0-12,1-5-6,2 2-5,0 1-13,0-5 4,1 7-12,3-11 2,-2 9-15,-2 0 6,1 0-10,2 2-3,-3 0-11,-1 3 10,1 2-1,-2-2-8,3 3-2,0 3-9,1 1 9,4 1-6,-1 1 1,-1 5-2,0 1 2,-1 3-4,-3 3-4,-1 3 7,-3 1-3,-4 3 7,-1 2-3,-4 4-5,-4 8 3,-2-6-2,-4 1 7,-2-1-6,1-2-1,2 0-1,-4-2-6,6-4 7,4-5-2,-1-1 1,1-4 7,2-1-10,3-3 6,-3-1-7,2-1-1,2 1-1,1-2 4,0-3 1,7 4-7,2-3 11,6-4-5,-1 3-6,12-2 4,3-1 2,1 1-3,9-3 6,-1 4 0,3-1 0,-13 0-5,-1 2 4,2-2 1,0 2 5,-4-3-13,-2 2 5,-8-2 11,1 2-9,-7 1 3,1 0-9,-3-2 5,-1 2 1,-1-1-64,-2 0-51,-3 1-62,6 1-68,-6-1-81,6 1-259,-5 2-629,-1-3 280</inkml:trace>
  <inkml:trace contextRef="#ctx0" brushRef="#br0" timeOffset="140491.5186">11676 11533 197,'0'-7'273,"-1"3"-20,1-1-24,0 5-16,0-8-26,0 6-18,0 2-15,-2-4-20,2 4-15,0 0-11,-2-3-16,2 3-11,0 0-5,-3 9-10,3-1-3,-2 1-3,1 3-12,-2-2-3,3 9 1,0-4-13,0 4-2,3-2 0,-3 1-2,4 1-4,1-1-1,0 1 0,3 3 1,0-5 1,2-1 30,1 0 2,1-4 0,5 5 6,-1-2 4,2-4 2,1 0 1,1-2 1,3-4 8,2 0 2,1-1-2,1-4-1,13-6 3,-12 1-8,13 2 1,-12-5 1,9-1-13,-9 2 7,9-5 8,-10 2-2,-2-2 2,0-3 5,-2 5 4,3-5-5,-6 0 9,2 0-16,-2-6-2,-1 3-6,-1-2-6,1 1-8,-2-5 2,2 5-12,-3-2-4,-3 1-8,3 1-2,-6 7 2,1-1-6,-3 0-3,1 2-6,-3 5 5,-1 0-1,1-2-1,-4 4-2,0-1-5,-2 2 3,4-1-3,-3 0-7,2 0 6,-4 4-2,2 0 0,0-4-3,-2 4 0,0 0-2,3-3 1,-3 3-6,0 0 1,0 0 4,0 0-8,0 0 1,0 0 8,0 0-10,0 0 2,0 0 1,-13 7 0,2 0-16,-1 1 18,-5-2 0,-4 5-1,-3-6 5,-2 5-3,0-4 0,-3 5-5,1-4 3,0 3 5,5-1 1,-2 0-3,3 2-4,2-5-9,3 0 10,3 0 4,4-2-7,2-3 3,2 2-4,0-3 0,2 1 3,-1 1 0,2-1-2,1 2 2,2-3 11,0 0-8,0 0 4,0 0-6,14-11-2,-2 3 1,2-1 9,5-4-2,3 1-4,-3 3 0,4-5-2,-1 3 0,0-1-2,0 4 4,-4-4 1,2 3-4,-6 1 3,0 4 4,-4 0-3,0-1 4,-2 2-1,-1-1-3,-1 3-3,0-2 0,-2 2 4,0 0-2,-4 1-1,7 2-2,-3 2 3,2 4-5,-2 4 6,-1 0-3,2 4-4,0 0 9,-2 5 1,2 2-3,1 4-1,-2 0 4,-1 2 1,1-3-2,2 3-11,-2-5 4,-1 2 9,2-1 0,-3-5 1,2 1-2,-4-4-7,0-5-75,2 0-86,-2-1-72,0-2-54,2 0-33,-4-4-49,2-2-307,0-3-734,0 0 325</inkml:trace>
  <inkml:trace contextRef="#ctx0" brushRef="#br0" timeOffset="141345.6588">12838 9864 227,'4'-17'229,"-1"5"5,-1 4 5,1-2-9,-3 2-7,2 0-13,0 5-15,-1-3-20,-1 3-12,0 3-18,2-7-19,-1 4-18,-1 3-13,0 0-8,0 0-8,0 0-6,4 13-14,-4 1 0,-1 5-8,0 5-5,0 8-2,-1-1-2,-1 6-5,-1-1-8,-1 12 4,2 1-11,-2-14 2,0 12 1,3-1-1,-1-13-4,-3-1-2,2-3 1,1 0-5,-1-2 0,3-8-1,-1-2-1,2 0 0,-3-3 6,2-4-8,1 0-5,-1-3 3,1-1 1,-2-2-3,2 1 6,0-1 57,-1 1 23,1-5 2,0 0-18,0 0 9,0 0-12,-3-17-5,3 5-15,-1-7-3,-1 0-4,4-10-9,-1-4-8,0-2-15,2-12 8,0 12 4,4-15-11,-3 5-9,-1 9 0,1 2 0,1 2-1,-2 2 0,0 2 1,-1 1 3,1 10-9,0 1-1,-2 1 10,-1 3-7,0 0-4,1 5 3,-2 0 3,1 2-9,-3 2-1,0-1-3,3 4 4,-14 7-10,0-2 15,-7 12-3,-1-1 6,-1 4-4,-2-1 2,4 4-1,-2 0 0,4-3-12,0 1 11,4-1 1,1-2 3,4-3-2,3-4 0,2-2-3,-2-2 1,3 0-11,1-2 7,-1-3 6,4 2 4,-4 0 3,2-2-12,2-2 20,-1 3-2,1-3-11,0 0 12,11-12-10,-1 0 5,1 0 0,4-6-7,1-1 1,4 2 0,-3-6-1,1-1 9,3-1-7,1 0 0,-4-1 7,4 4-10,-2 1 6,-2 2 1,-4 1 9,-4 8 26,0-2 7,-3 5-4,2-1-10,-6 4-3,2 0 0,-1 1-7,2 3 0,-5 0-11,5 3 2,1 4 1,4 3 2,-1 2-5,1 2-6,6 8 5,0-3-1,1 2 1,-2 1-8,2 0 5,-1-1-1,2 2-5,-2 1 0,-1-2 4,-1-3-5,0 3-6,-2-8-63,-5 1-103,2 2-72,-3-2-70,-1 1-84,-2-1-251,-3 3-695,1-1 307</inkml:trace>
  <inkml:trace contextRef="#ctx0" brushRef="#br0" timeOffset="141801.7575">12895 10940 229,'0'-7'285,"2"-3"-26,1 4-27,2-3-21,0 1-20,2 1-21,4-1-16,2 3-16,-2 3-12,5 2-16,-1 1-12,-1 3-6,0 3-11,2 0-5,-1 8-5,-1-1-7,-4 0-5,3 6 0,-2 6-5,-6-2 1,-4-5 0,5 6-10,-5 0 4,-1-6-1,-1 1 0,-5-2 2,3-3 4,-1-1-2,-1-3 10,-3-1 9,1-2 27,0-2 36,-1-2 29,1-1 18,1-3 3,-1-3 4,0-1-10,3-6-13,1-2-23,2-9-10,3-5-11,4-4-11,4-2-14,5-12-9,6 4-11,2 1-4,2 3-10,-5 9-7,7-6-7,-5 10-4,2 1-6,-1 1-10,-1 4 2,1 0-4,-2 4-20,-5 5-59,-1 1-67,-2-1-74,2 2-59,-6 3-77,1-1-77,-5 2-336,-1-1-804,2 2 356</inkml:trace>
  <inkml:trace contextRef="#ctx0" brushRef="#br0" timeOffset="143335.8009">14275 8173 97,'-3'-10'164,"3"0"-7,0 3-12,-3 1-17,6 2-10,-3-1-11,0 0-11,0 5-16,0-4-6,0 4-4,0 0-11,6 10-6,-3-1-7,0 8-7,-2 4 0,-1 8-4,-2 9 2,0 12-5,-3 0 5,-2 2-9,0-1 9,0-3-10,3-2 1,-2-13-1,0 2-7,1-2 7,2-3-6,-1-1 0,1-10-1,0 0 2,3-7-5,-2 0 0,2-2 6,-2-3 49,2-2 40,-3 2 37,3-2 32,0-2 24,0-3 37,0 4 1,0-4-22,0 0-31,0 0-1,3-17-30,-1 8-18,0-8-9,1-3-18,1-4-6,2-7-14,-2 1-8,2-1-7,-3-15-7,2 11-13,1-12-2,-2-1-4,3 2-15,-4 10 0,1 2 0,-1 0-8,4 3-1,-3 1-5,2 3-15,-2 8 13,1 2-2,3 4-6,-1 2 1,-4-1-9,1 6-5,5 1 3,-1 3-2,2 2-7,-1 3 9,6 5-5,-3 4 1,1-2-4,-3 6 17,-2-1-12,2 9 1,-4-6 9,-2 0-15,-4 0 10,-3 1-5,-1 0 3,-6 4-5,-1-1 13,-5-1-13,0-2 3,-3-4 0,1 6 0,-2-7-12,3-1-45,2-4-40,2-4-35,0 3-14,2-1-17,1-2-19,4-1-22,-2-1-25,4 2-27,1-4-22,0 0-41,3-1-215,0 0-576,0 0 255</inkml:trace>
  <inkml:trace contextRef="#ctx0" brushRef="#br0" timeOffset="143803.123">14507 8460 139,'7'-4'227,"2"-1"-22,-1 3-25,2 4-14,4 3-16,-2 2-17,-3 2-11,1 1-14,0 5-13,-3-1-4,-1 3-14,-2 0-11,-3-5-4,0 5-2,-3-2-6,3-3 1,-2-2-4,-2-1-3,3-3 7,-3-1 41,3-1 42,0-2 38,0-2-2,0 0-11,0 0-16,0 0-16,-4-11-6,6 0-10,-2-1-17,4-2-10,1-3-7,1-9-18,4 4 4,3-5-1,-1 0-12,2 5-16,0-2-3,2 5 6,-1 0-7,-3 7-4,0-1-4,-2 5-15,4 1 10,-5 3-11,1 3 1,-1 1 2,3 1-18,-4 3-64,2 1-30,-2 1-27,0 1-27,0 2-24,0-1-31,-1-1-6,1 0-9,0 2 23,-1-5 12,1 2 22,0 0 23,-3-2 20,-1-4 14,-1 0 59,3 1 52,-2-1 46,-4 0 25,3 4 6,-3-4-14,4 2-5,-4-2-9,0 4-7,0 0-8,0 1 1,0 2-6,0 1 0,-4 1-6,4 3-2,-2-1-2,1 1 1,1 0-5,0 1 2,1-3-7,1 2-1,-1-4 5,2 3-2,1-4 0,-1 3-2,1-4 2,1-1 3,0-1-4,1-2 2,0 1-11,-1-3-41,2 0-48,0-3-54,0-1-44,3-3-205,-6 0-420,3-4 186</inkml:trace>
  <inkml:trace contextRef="#ctx0" brushRef="#br0" timeOffset="144198.8033">15058 8257 108,'-3'-12'115,"3"2"-9,0-1-15,-3 5-21,2 1-6,1 0-31,0 5-35,0 0-32,0 0-59,0 0-99,-3 12 45</inkml:trace>
  <inkml:trace contextRef="#ctx0" brushRef="#br0" timeOffset="144612.9057">15337 8310 146,'-1'-9'201,"2"0"-13,-1 2-21,1 1-18,-1 1-15,0 1-17,1 1-11,-1 3-13,0-6-11,2 2-6,-2 4-13,0-4-3,0 4-5,0 0-6,0 0-15,0-5-3,0 5-1,0 0-2,0 0-1,0 0-1,0 0-6,0 0 1,0 0-5,0 0 0,-2 13 0,2-6-5,-1 2 3,0 3-3,-2 0-3,2-2-1,-1 6 0,1-1 1,0 1-8,3 2 5,0-2 0,2-1-1,0-3-1,0 2 3,2-3 3,1-2-2,-1-1-2,2-1 3,1-2 1,3 0 0,1-2 1,-2-2 1,3-3 3,-4 0-3,4-3 12,-1 0 21,0-4 8,-1-1 2,-2 0 5,2 0 8,-3-4 9,1 0 3,0 0-3,-3 1 4,0 2 12,-3 0-5,-1 1 6,1 0 6,0 5-1,-2-2-4,-2 2-14,1 1-14,1 0-6,-1 3-8,-1 1-1,0 0-5,0 0-10,0 0-8,-6 12 6,1-1-4,-1 7-8,-1 0 4,0 12 9,-3-1-13,1 0-9,-4 17 4,2-14-3,-1 17-1,0-5-3,3 6 5,2-2-3,-1-2-5,1-11 1,-2 14-1,2-15-8,0-5 10,1 3-4,-2-5 1,1-2 5,1-7-10,0-3 4,-2 0 12,5-3-6,-4-3 29,3-5 43,1-1 11,-6-5-4,9 2 9,-12-9-15,3-1-3,3-5-7,-1-11-1,2 0-14,3-4-2,4-1-10,6-3-6,-1-1-5,9-7 0,4 3-10,8 4 5,-1 2-7,6 8-7,-7 8 0,11-2-3,-9 7-2,10 1-43,2 1-64,-14 5-41,1-1-52,1 4-47,-4 0-67,-1 0-73,-8-1-267,2-1-694,-4-2 307</inkml:trace>
  <inkml:trace contextRef="#ctx0" brushRef="#br0" timeOffset="145442.8118">14712 7199 16,'0'0'177,"0"0"-7,0 0 19,0 0 5,0 0 6,0 0-15,0 0-17,-5-9-11,8 4-15,-1-1-17,0-2-13,2-2-13,2-1-6,1-2-13,5 1-5,0-1-13,7-3-4,-1 4-9,-3 5-7,4-4-1,2 6-3,-6 1-5,-1 4-7,0 3 0,-4 2-3,-3 2 1,1 3-2,-3 2-3,-4 4 2,-2 1-3,-2 1-2,-7 3-1,-7 2 1,3-2 0,-7 2-1,3-6-4,1 0-2,-1-1 1,6-3-1,1-3-5,1 0 1,5-5-3,0-1 3,1 0-4,3-1 4,1-3 0,0 0-2,11 2 1,3-2 0,9 0 3,3 2-7,0 1 3,1 0-1,-3 2-1,1 1-2,-3 2 4,1 2 0,-2 1-2,-10-2 3,3 0 3,-6-2-4,-3 1 6,-1 1 1,-1 0 2,-6 3 10,-2-4 1,-4 4-2,-5 1 3,-4-2-3,-5-1-3,2-2 4,-4-2-7,2-1 4,-1-1-6,3-2 1,5-2-4,-2 0-1,3 3-1,1-6 1,1 3 2,3-3 0,0 0-6,2 0-10,1-1-29,1 0-36,-1 1-48,7-1-53,-3 0-65,1 0-188,2 1-460,0 3 204</inkml:trace>
  <inkml:trace contextRef="#ctx0" brushRef="#br0" timeOffset="147106.0239">13389 11719 147,'0'-9'272,"1"-3"-18,-1 6-17,0-1-19,0 1-23,0 2-23,0 0-20,0 4-14,0-4-21,0 4-11,0 0-7,0 0-10,2 17-10,-2-4-5,0 4-8,3 8-5,-3 4-6,1-3-4,3 3-4,0 0-6,2 0-7,4-1-2,-4 1-1,6-1-5,0-1-1,3 2-2,5-3-1,11 6 13,1-5 26,6-5-9,3 4 3,0-9-6,5 0-2,2-9-4,-2-1-1,24-5-2,-24 2 6,-1-4-9,3-1 2,0-7 1,-3-1 2,0-4 9,-1 1 5,-2-2 13,0-2-6,-5-6-5,-3 4 0,1-3-5,0-1 3,-11 3-16,10-8 2,-2-1 1,-1 0-6,3-2-1,-1-1-11,3-2-2,1 0 5,2 0-8,-4 0 9,5 1-1,-3 2-16,-2 3-2,-3 0 7,-11 10-1,2-2-2,-5 4 0,-1 0-12,-1-2 14,-7 4-8,2 1 0,-3-1-1,-1 5 6,-2-1-3,1 1 0,-2 3-7,0-2 10,-1 2-10,0-1 10,1 4 3,-4-2 6,3 1-12,-3-1 8,0 4 1,3-4 7,-3 4-12,0 0-5,0 0-5,0 0 2,-17 3 1,4 2-5,-7 4 13,-2-3-13,-6 6 10,1 0-14,-11 5 3,2-5-3,8 1-1,2-4 0,1 3-2,-1 0 4,2-1-2,4-3 1,4-1 2,4 2-6,1-5 3,4-1-3,2-1 0,1-1 13,1 1-2,-2 0 2,5-2-2,0 0 8,0 0 4,0 0-3,0 0-1,14-21 0,-1 12-9,2 1 11,2-3-5,5-1-8,-3 3 5,4-1 0,-2 2 3,-6 1-6,-1 0 0,0 1-2,-1 3-2,1 3-4,-4 3 10,4 2-4,0 1-5,-4 5 4,3-1-9,-2 5 6,-1-1 3,4 6 8,-5-3-4,2 5 2,0-1 1,-4-6-2,0 2-8,1 7 5,-3-7-1,1 0 1,-2 1-6,1 0-2,-2 2 11,0-1-4,-2-2-11,2-5-67,-3 2-86,0-1-77,0-4-78,0-2-52,0 0-241,2-5-661,-2-2 294</inkml:trace>
  <inkml:trace contextRef="#ctx0" brushRef="#br0" timeOffset="147640.4263">14744 9683 18,'0'-25'308,"1"-1"0,-1 9 2,0 1-24,0 7-8,3 0-11,-3 1-37,0 1-26,0 2-22,0 5-23,0 0-17,0 0-16,0 15-14,-3 3-5,1 7-6,0 6-13,-1 1-8,-1 0-11,-2 4-4,2 0-9,-2-2-1,-4 11-2,7-10-20,-5-2 7,1-1-3,3-3-6,-6 0-1,6-3-1,-1-6-3,0-3-14,3-4-65,-3 3-52,1-8-56,1 0-41,0-6-70,1 2-237,2-4-550,0 0 244</inkml:trace>
  <inkml:trace contextRef="#ctx0" brushRef="#br0" timeOffset="148056.4113">14686 9621 189,'2'-14'241,"-4"4"-6,4 3-28,-4 2-22,-1 1-20,3 4-16,-9 5-20,-3 4-11,-5 6-10,-1 3-10,-2 5-10,2 1-10,-2-2-7,-1-4-6,9 6-4,-5-6-8,7-3-5,0-1-6,0-4-5,4-3 0,1 0 1,2-2 12,-1 0 29,2 1 31,1-5 36,1-1 10,0 0 15,0 0-13,0 0-25,8-14-12,-1 2-15,2 0 3,6-6 2,-3-3 10,0-1-6,2-5-3,3 3-17,-3 1-1,-1-3-2,1 3-3,-3 1 1,-2 8-1,-1 1-11,-3 1-8,1 6-5,-1-2-7,-2 4-8,-1-1-5,1-1-8,2 4-5,-3 2-1,5 5-4,-1 2 0,2 0 6,2 5-19,5 5 5,1 0-5,3 2 3,-3-1-4,3 1 0,2 0 2,0 1-6,0-3 0,0 0-3,-1 0-1,3-1 4,-7 1-5,-3-7-3,0 4-108,-3-4-62,-4 0-55,0-1-44,-1 8-47,-1-2-51,-6 0-308,0 2-730,-5 8 323</inkml:trace>
  <inkml:trace contextRef="#ctx0" brushRef="#br0" timeOffset="148463.6312">14431 10746 2535,'-3'-11'-8,"-1"0"10,4-1-10,-4 1 77,4 2 42,-2 0 0,2-2-9,0 3-25,0-3-16,2 5-3,2-2-7,-1 3-7,4-1-4,0 1-1,0 3-5,3 0 1,0 2-5,-2 3-6,6 3 1,1 4 5,-3 0-4,2 3-3,0 5 2,-1 4 3,-2 1-3,-1 0-3,0 3 7,-3 2 3,-1-5-3,-3 3 3,1 1-1,-6-4-3,2-4 6,-2-2-1,0-1 5,-2 1 0,-2-7 7,5 0 21,-2-2 50,0-2 27,0-3 48,1 1 4,-3-3-4,5-1-13,-4-6-10,4-2-13,0-3-17,3-7-12,-2-11-14,9-1-9,4-15-14,2 0-8,4 7-7,4 0-9,-2 1-9,3 0-4,2 4-7,-6 9-5,3 2-4,-1 3-3,1 3-7,-2 0-3,-1 1-8,3 2-38,-10 5-64,2 2-51,-1-1-40,-1 3-51,-1 1-27,-3 1-43,0 2-47,1-3-58,-5 5-353,-1-2-818,2 1 362</inkml:trace>
  <inkml:trace contextRef="#ctx0" brushRef="#br0" timeOffset="157183.7076">17384 9124 236,'2'-14'296,"-2"1"-13,2 1-16,-1 3-18,2-2-15,1 2-21,0-1-16,2 2-11,1-1-13,0 2-15,3-1-4,1 2-16,3 1-12,-1 4-10,1 2 3,0 3 6,7 5-17,-2 4 5,-2 2-10,-2 1-12,1 6-6,-1 0-4,-4 2-10,-1 5-2,-2-3-3,-5 1-13,2 1 5,-4-9 5,-1 2-7,0-4-13,-3 0 2,0-2 0,2-1 1,-1-4-6,-2-1 7,2-4 9,-2 2 20,3-1 11,0-2 13,-2-1 9,3 0 1,0-3 6,0 0-6,0 0-4,0 0-5,-3-17-10,3 5-13,0-6-8,3-2-5,0-9-3,4-6-10,-2 0-4,3-11-4,0 14-6,1-1-6,0-1 0,1 1-5,0 5-6,6 2 5,-4 1-5,1 3-5,-3 6 1,1 3-6,0 0-2,1 2 0,0 1-4,-2 5-2,4 1 0,-7-3-5,0 5-5,3 0-43,-3 0-42,0 2-42,-4-1-34,4 2-43,-4 1-35,4-2-44,-3 3-45,-1-1-64,1 4-330,-1-3-789,-1-3 349</inkml:trace>
  <inkml:trace contextRef="#ctx0" brushRef="#br0" timeOffset="158018.2196">18048 9094 172,'-7'-1'360,"3"-2"-11,0 2-25,0-3-27,2 4-31,2 0-21,-4-4-12,4 4-22,0 0-22,0 0-17,6-4-11,2 2-2,6 0 1,9-3-10,0 0-3,5 1-9,1 1-11,-1-5-13,0 4-17,-1 1-4,0 0-5,-5-3-14,-2 3-6,-6 1-8,0 1-4,-1-1-25,-6 2-52,-1 0-53,-2 0-44,-4 0-36,4 1-57,-4 3-58,0-4-61,-6 10-231,-4-5-608,-1 7 269</inkml:trace>
  <inkml:trace contextRef="#ctx0" brushRef="#br0" timeOffset="158406.1258">18070 9249 108,'-6'4'255,"2"0"5,-1-1-5,4-2-9,1-1-3,4 4-2,5-4-4,4 0-14,6 0-16,5-4-24,4 2-17,-1-4-15,1 2-21,-1 2-8,-1-3-15,-3-1-27,-1 2-36,-3 0-60,-2 2-62,-3-3-70,2-2-80,0 2-237,1-1-504,-4-1 223</inkml:trace>
  <inkml:trace contextRef="#ctx0" brushRef="#br0" timeOffset="158807.0766">18658 8978 194,'0'-9'354,"4"0"-18,-1 3-20,0-1-33,4 2-26,3 0-29,0 4-18,4 7-20,0 1-19,1 1-17,1 9-12,0 2-13,-3 4-9,0 2-27,-6-1 3,-1 1-9,-2 1-3,-4 2-8,-3 0-6,2-6-11,-2-2-6,0-2-3,-4-1 4,0-2 10,3-8 5,-3 0 13,1-2 21,1 0 16,-1-3 9,0-2-1,6 0-2,-11-8-6,5 2-9,2-6-3,2-5-9,0-2-6,2 0-6,6-11-5,2 0-8,1-1-3,5 2-8,-3 0-8,4 0-2,1 3-10,1 2-1,1 0-5,-1 6-3,0-1 1,1 5-9,-4 4-2,-1 3-5,0-2-1,-3 5-5,-2 2 1,3 2-10,-4 0-25,-1 0-47,-2 1-43,-1 1-44,1 2-48,-1 3-46,-3-2-57,4 3-64,-4 0-369,-1-2-799,-2 1 353</inkml:trace>
  <inkml:trace contextRef="#ctx0" brushRef="#br0" timeOffset="158848.1262">19134 9058 92,'3'1'372,"-3"-1"-9,0 0-5,0 0-22,0 0-25,0 0-20,0 0-20,7 1-19,3-1-6,0 0-1,4 0-7,2 0-11,7 0-13,1-1-18,3 0-13,-1-1-14,0 0-14,0 1-12,0-4-9,0 3-14,-2-1 1,-2 1-4,-7 0-9,1 1-12,-3-1 0,-5-2-20,2 3-1,-4 0-5,-1-2-9,-2 2-6,2 0-9,-5 1-9,5 0-30,-5 0-67,2-3-85,-2 3-47,-2-6-41,-3 3-46,-1-2-49,-3 1-48,1-1-40,-3-4-226,-2 1-696,0-1 308</inkml:trace>
  <inkml:trace contextRef="#ctx0" brushRef="#br0" timeOffset="159277.3627">19372 8869 179,'-5'-12'201,"1"-1"13,-1 4 24,3-2 22,0 1 11,-1 4 6,3 0-20,0 3-30,-1-2-21,1 5-28,0 0-15,0 0-13,-6 13-18,6-1-2,-4 7 1,3 7-6,-2 1 8,0 5-5,0-4-12,-1 2 0,1 1-13,0-1-9,-1 3-7,1-5 3,-1 2-24,-2-5-7,6-4-2,-4-3-7,1-2-19,1-3 2,0-3-84,2-2-65,-3 0-68,3-1-63,0-2-84,0-5-265,3 0-645,-3 0 286</inkml:trace>
  <inkml:trace contextRef="#ctx0" brushRef="#br0" timeOffset="159322.5681">19894 8854 3382,'7'-29'3,"0"1"19,-5 8-3,1-4 77,0 7 50,-1 5 29,0 0-13,-2 4-30,0 1-31,3 3-12,-3-1-13,0 3-8,0 2-6,0 0-22,0 0 2,0 0-8,0 0 5,0 17-1,-1-7 2,-1 8-10,-2 2 10,1 6-4,-1 1 7,1 5 5,-2 1 6,0 1 1,0 14 3,1-4-8,-2 3-4,3-11 6,-1 10 0,-2-12-3,3-1 7,2 4-4,-1-5-9,1-2-1,-2-3-3,3-1-2,-2-8-6,0-1 0,1-5-2,-1-1-5,1-1-4,-2-3 2,3-1-5,-1 1 3,1-2 2,0-3-4,0 3 1,0-5-1,0 0-5,0 4 1,0-4-22,0 0-60,0 0-67,0 0-70,0 0-74,0 0-90,0 0-69,1-15-303,-1 9-803,4 1 355</inkml:trace>
  <inkml:trace contextRef="#ctx0" brushRef="#br0" timeOffset="163237.5699">5860 4751 16,'0'0'289,"0"0"17,0 0-2,0 0-5,0 0-20,2-16-27,-2 10-14,4-6-19,3-3-15,-1-3-13,1-7-5,1-1-10,2 0-10,-2-6 0,0 3-3,2-3-2,-1 3 0,1 2-15,-2-3-6,0 2-6,0-1-8,2 0-5,-2 0-2,2 2-38,0-2-8,2 2-6,-1-4-5,0 0-14,2 1 10,1 1-13,1-2-1,1 2-11,2 0-5,-3 1 0,4 2-3,-1 3-5,2 3-1,-2 3-6,-1-1 2,0 1-5,-6 5 2,2 3-3,-5 4 5,2-2-10,-3 3-3,2 0-3,-1 1-1,-2 1 0,0 4-14,3-1 15,0 5 0,3 1 0,1 3-7,4 6 1,-2 2 7,4 3-4,-2 3 2,2 2 0,-2 5 11,-1-2-8,6 11 1,-10-11-3,3 3 1,1 10-2,-7-13 12,1 1-9,-2 2 2,2-3 0,-4 1-1,0 0-1,-2-1 0,0 1 3,-1-3 0,0 1-1,0-3 6,-2-4-4,-1-4-2,2 0-1,-2-4 4,1-2-12,-1 0 13,0 0-2,0-1 1,0-4 6,0-2-13,0 1 7,1 0-9,-1-1 8,0-4 1,0 7 2,0-7 7,-1 4-7,1-4 18,0 0 0,0 6 11,0-6 8,0 0 0,1 2 1,-1-2 2,0 0-4,0 0-2,0 0-3,0 0 5,0 0 0,0 3-5,0-3-8,0 0 4,0 0-5,0 0-3,0 0-4,0 0 1,0 0-7,0 0-1,0 0-16,0 0-44,0 0-52,0 0-45,-4-10-41,4 10-37,-5-5-36,0 1-54,0 1-47,-2-3-23,-3 1-292,-3-1-727,-1 2 323</inkml:trace>
  <inkml:trace contextRef="#ctx0" brushRef="#br0" timeOffset="163902.8829">6352 4473 5,'-14'-17'140,"1"4"19,2 2 29,1 4 6,2-1 6,3 1 12,-3-1 6,5 4-10,0 1-15,-1 0-18,3 0-21,-2 0-10,-1 1-24,4 2-11,-2-4-8,2 4-14,0 0-8,0 0-6,0 0-5,0 0 5,10 15 23,-1-4 20,2 0 10,4 6-3,2-1-1,3 0-7,2 2 3,1-2-19,-2 2 10,0-1-14,3 0-11,-3-1-9,2 2 3,-3-5-15,1 1-4,-3-2-11,-5-3-4,-1-1-12,0 0 10,-2-3-1,-3 1-16,-2-1 12,0-3 9,0 1 16,-1 0 17,-1 1 29,1-2 4,-2-1 8,-1 2 5,-1-3 2,4 1-2,-4-1 6,3 3-5,-3-3-7,0 0-5,0 0-3,0 0-15,0 0-3,0 0-5,0 0-1,0 0-9,0 0-10,0 0 0,7-5-17,-4 1 1,0-2-9,0 1-4,1-1-2,2-1-2,-2-1-6,4 2-1,-5-5-8,3 1-1,1-3 0,0 1-2,1-1 1,2-4-5,-2 0-6,2 2-7,1-7-9,1 2 1,-2-3-19,-2 8-5,2-2 0,1-6-9,-1 2 2,-3 3 1,3-5-5,-3 6 7,0 1 3,0 2 6,0 0-1,-1 3 7,0 0-2,-3 3 8,1 1 1,-2 4 7,2-4-7,-2 2-5,-2 2 1,1 1-7,-1 2-3,0 0 0,0-6-8,0 6-4,0 0 3,0 0 2,0 0 4,-11 11 4,4-1 6,-8 6 0,1 4 2,-5 2 4,2 0-2,0 2 0,-1 2 5,2-4 2,4 2 9,-6 1-3,5-3-5,-2 4-3,5-2 4,-3 2 3,3-9 1,3-3 0,0 0 0,3-3 4,1-3-4,-1 2 1,1-3 2,0-1-4,2-2 6,-1 0 1,-1-1 4,2-1-1,1-2 1,-3 5 1,3-5-1,0 5 2,0-5-1,0 0-1,0 0 1,0 0-5,-2 4-7,2-4-14,0 0-36,0 0-49,0 0-42,0 0-68,0 0-34,0 0-23,-5-14-33,4 12-24,-2-2-44,0-3-26,-1 3-228,-3-3-676,1 0 300</inkml:trace>
  <inkml:trace contextRef="#ctx0" brushRef="#br0" timeOffset="164335.6348">6331 4489 128,'-3'-4'160,"3"4"-17,0 0-16,0 0-10,0 0-15,0 0-11,7 10-2,-1-3-10,1 2 5,1 1-22,2 2 2,7 3-1,-1-1 2,5 1 0,-2-2-5,4 1-5,-2-2 3,0 0-9,0-5 0,2 0-5,-8-2-3,0 0-6,0 0-1,-5-5-6,-2 2 1,1 1 0,-1-3-2,-3 0 10,-2 1-4,2-1 9,-5 0-10,7 0 2,-7 0-6,6-4-28,-6 4-51,5-4-58,-5 0-58,0 0-143,3-1-335,-3 0 149</inkml:trace>
  <inkml:trace contextRef="#ctx0" brushRef="#br0" timeOffset="164377.6646">6886 4325 11,'-10'16'113,"0"5"-9,-5 1-10,2 2-18,-1 2 3,-2 3-10,-1-3-19,1 3-31,0-1-12,-1-1-16,2-1-7,-2-4-12,3-1-7,-1 0-54,6-5-97,-1-6 42</inkml:trace>
  <inkml:trace contextRef="#ctx0" brushRef="#br0" timeOffset="180191.5301">17306 10819 233,'0'0'251,"0"0"-14,0 0-18,0 0-14,0 0-5,0 0-4,0 0-11,0 3 1,0-3-13,0 0-13,0 0-9,0 0-19,3-15-17,0 6-8,-2-1-12,1-2-7,0-4-8,-1 0-4,1-3-6,-2 0-5,0-1-6,2 2-3,-2-7-8,-2 5 3,-1 1 0,3 2 2,-4 1 0,1 5-8,1 0 5,0 2-8,-1 2-4,-1 1-4,3 3-3,-4 1-3,-2 4-10,0 3 1,-7 8-3,-3 8-1,-1 3 3,-2 3-6,-4 14 5,10-10-10,0 1 1,0-3 1,1 0-1,5 0-1,0-3 0,3-6-4,0-3 1,0 0-12,5-1 9,0-3 6,3-1-2,-2-3-12,1-1 7,2 0 3,-1-4 3,4-2 1,2-2-1,0-2-2,5-7 15,6-4-17,-3-6 4,3-1-7,-2-2 7,-1-5 0,-1 0-8,-3-5 9,0 2 5,-1 4 11,-4 3 0,-1 5 10,-3 1-10,3 6 28,-4 1-4,-2 3 0,2 1-3,-3 1-3,3 0-17,-3 3-8,0 2 9,0 0-13,-5 17 5,0 0 2,-2 8-5,2-9 3,-1 12-7,0-3 1,2 2 2,1-7 0,3-2-6,0 8 5,2-8-5,1-1-4,1 0-5,0 0 13,0-5-11,3-2 5,0-3-5,0 2 6,-1-4 7,1-1-8,3-1 2,4-7 1,-1-3-5,0 0 14,6-8-9,-1-2-3,2-3 1,-3-2-7,4-15 4,-4 9 4,-6 0 5,2-1-12,-2-3 1,-2 6-2,-2-2 3,-2 0-1,0 3-1,-4 8 0,-2 3 5,1-1-15,-3 3 15,0 3-8,0 0 6,-1 1-9,1 3 9,-2 2-3,0 0-6,1 3-5,4 0 8,-7 6-1,7 0-9,0 2 11,3 4-14,1 0 17,7 2 8,-4 2-15,6 5 3,-4-6 8,2 9-7,-1-5 7,-2 6 10,-4-1-21,1-4 1,-3 4 2,-1 2 4,-1-9-8,-1 2-6,1 1 14,-2-1 0,0-3-3,1-4 4,1-1-3,0-1-4,1-3 14,2 0-18,1-3 12,4-1 0,0-3 1,7-2 5,-1-5-8,7-3-3,2-7 11,-3-2-10,2-4 6,8-13-6,-1 1 3,-6-7-4,5-2 8,-4 1-14,-3-1 15,-4 3 1,-4 10-3,-1-1 6,-3 6-1,-1 1 12,-5 8 9,1 6 9,-4 0-4,0 1-12,2 4 2,-2 1-8,-2 3-8,2 2 2,0 0 1,-21 18 1,11-2-5,-2 7-6,3 4 7,-1 0-9,6 1 4,1-1 6,-1 0-10,4 0 3,4 2-1,-1-3-1,0-6-3,3-2 12,-4 0-4,4 0-5,-3 1-10,0-3 11,-2-1-5,3 3-4,-2-1 2,-1 1 5,2-1 3,-2 0-5,2 0 12,-3-4-14,0-1 6,3-1-5,-2-1 2,-1-2 4,0-2 4,3 4-10,-3-8-1,4 3 5,1 0 2,0-3-1,5-2 16,1-5-13,6 1-2,3-3-1,1-5-1,2-1 0,-2-1-3,0-2-3,-2 0-5,1 2-35,-3-2-51,0 1-47,-7 5-41,1-2-43,-5 3-44,1-2-45,0 5-56,-3-2-209,-2 3-628,-1-2 278</inkml:trace>
  <inkml:trace contextRef="#ctx0" brushRef="#br0" timeOffset="181685.3223">6311 9556 77,'0'-9'218,"-3"-3"-15,6-1-14,-3-3-1,0-2-5,0-1-14,-3-6-3,2 0-11,-3-1-3,-1-3-5,1 11-3,0-2 0,-2 4-2,-1 0-15,-5 3-6,2 0-17,0 6-8,0 7-13,-5 3-8,3 7-10,-10 8-6,2 7-8,-7 17-4,5 2-5,2 2-2,4-1 2,7-11-15,0 2-1,6-2 8,2-3-16,2-4-2,4-1 3,-1-7-4,1-2 3,5-4-5,-1 0-2,-1-7 1,5-3 0,-2-4-1,6-7 0,1-5-5,1-4 0,-1-3 4,-1-3-2,-3-2 0,-1-2-3,-5-4 8,2-1-14,-6-2 8,0-2-8,-1 4 10,-1 4 13,-1 3 3,-1 6 18,0 2 5,-1 8-8,2 1-7,-2 2-3,-1 5-3,2 1-11,-5 9 1,0 6 0,-2 13 2,0 2-4,-1 2 0,1 1 2,3 0-4,-1 0 2,3-4-5,2 0-1,4-2-3,2-1 2,-1-9-4,1 0-4,1-2 4,1-1 1,-1-6 1,5 0 0,1-3-3,0-4-1,0-3 0,1-3 0,7-7 2,-3-1 1,2-6 0,-4-2 9,3-4-12,0-1 2,2-13-10,-8 7 11,2-13-3,-5 11 4,-2 1-4,-2-1 3,-3 1 0,0 4-4,-3 5 6,0 7 2,-5 0 6,3 5-7,-3 3-3,-1 0-2,-2 3 1,1 3 1,3 3-3,-4 0-2,0 6-7,1 2 10,2 1-5,1 2 0,-1 4 8,5 1-1,3 0-6,4 8-3,3-8 0,7 5 1,0 0 4,0 2-3,1 0 4,-2-1-5,0 2 10,-1 0-11,-3 2-1,-2-1 5,0-1 15,-3-1-17,-3-5 4,2-1-6,-2-3 0,0-2 3,2-4 2,-3 2 0,1-6 4,-2 3-8,3-3 3,1-5 1,2-6 3,2 2 4,0-7-8,7-8-4,-5 1 1,2-8 13,-1-2-12,0-12 4,2-3 0,-2-1 2,-3 1-2,-2 10 0,-2 3-5,-2-1 9,2 3-8,-2 3 5,-1 10 4,-1 0 1,-2 7-1,2-1 20,-2 3-15,0 0-13,0 5 23,0 2-16,0 0 0,0 0-1,-4 14-4,1-1 14,3 5-16,3 9-7,-3-3 8,2 7 4,3-6 1,1 7-5,-2-2 2,3-4-2,0 1 8,3 5-9,-4-3-4,2-1 11,-4 0 2,0 0-11,-1-10 4,1 2 1,-2-3-2,2-1 0,-3-7-6,2 1 9,-3-3-5,2 1 6,-1-1-2,0-3-17,2-1 17,-1 0-4,-2-3 2,8-6 0,-2 2-3,1 2-8,0-6 3,1 0 4,1 4 1,-2-3 1,4 0 0,-1-2 2,3 1-6,-2 1 7,0-1-12,-1 2 11,-2 1-1,1 0 1,1-2-2,-2 1-8,5-3 13,-6 1-4,3 1-1,-1 2-29,-1 0-58,0-3-57,-1 1-86,3 1-89,0-7-246,-6 6-614,5-7 273</inkml:trace>
  <inkml:trace contextRef="#ctx0" brushRef="#br0" timeOffset="182124.3466">7437 9101 151,'4'-12'262,"1"1"-22,2 1-23,3-2-23,0 2-17,-1 3-23,-1-2-12,-2 3-13,-1 3-8,1-2-11,-2 2 5,-1 0-2,0 0-4,-2 1 3,-1 2-12,0 0-7,0 0-9,0 0-11,-18 3-10,8 2-1,-2-1-4,0 1-9,-3-1-7,2 2 2,3 1-10,0-7-2,0 3-1,1 1-3,0 1-6,2-3-2,1 1-2,-2 1 3,2 4-11,0 1-2,1 1-1,1 6 2,-2 4 2,2 7-3,-2 2 0,-1 3-4,2 16 4,-4-4-5,2-9 3,-3 12-3,-1 1 7,1-4-9,3-8 4,0-2-6,0-3 8,1 1-3,-1-3 1,3 0 1,0-3-2,0 1 2,2-8-3,2-2 3,2 0 3,-2-4-5,4-1 5,0-2-3,0 1-2,3-1 7,3 2-1,3-7-4,-2 3 1,3-4-6,2 1 6,6-4-2,-2-2-1,1 1-3,2-7-59,-4 1-77,4-2-68,1-3-70,1-3-190,-1-3-501,0 2 221</inkml:trace>
  <inkml:trace contextRef="#ctx0" brushRef="#br0" timeOffset="182563.3909">7739 9249 2351,'3'-31'0,"-1"4"9,-1 10 7,-1 5 52,0 2 15,1 3-29,-1 0-6,0 2-15,0 3-9,0 2-1,0 0-1,-4 14-7,0 5 4,-1 6 3,-1-1 0,0 2-3,-5 0-2,4-1-2,1-8 3,2 1 1,-2-2-3,2-3-8,0-3 5,0-1-2,4-4 0,-3 2 8,3-2 33,0-1 29,-2-1 9,2-3 25,-1 4 7,1-4-9,0 0 4,0 0-24,17-12-2,-6 3-8,3 0-15,2-2 14,3 2-27,1-1-6,-6 3-5,2 4-11,6-2-2,-8 5 3,0 1-7,-2 1 0,-1 3 3,-3 0-8,-2 2-6,1 0-6,-4 1 16,-2 3-4,-1 2 0,-4 3-2,-3 1-2,-6 5 0,-3-2 12,-2 1-12,-1-2 1,-2-2-12,-2-2 4,1 0-8,1-5 0,-1-1-18,1-2-49,0-4-42,6-1-40,-1-2-47,3-4-41,0-1-39,5-3-38,-2-6-246,3-1-601,3 0 267</inkml:trace>
  <inkml:trace contextRef="#ctx0" brushRef="#br0" timeOffset="182605.4193">7639 9251 168,'6'-11'220,"0"1"17,-2 2 6,-2-3-5,4 4-20,-3 0-19,3-1-18,-1 0-21,4 1-10,-2 2-17,8 0-11,-2-2-13,11 0-12,-3 0-8,6 1-7,0 0-13,-3-1-2,1 1-3,-3 2-13,1-1 0,-2-1-13,-7 4-68,0 0-62,-4 0-63,-1-1-46,0 1-217,-4-4-454,2 2 201</inkml:trace>
  <inkml:trace contextRef="#ctx0" brushRef="#br0" timeOffset="183066.1869">8038 8898 134,'-1'-7'298,"-1"2"-6,2-5-11,-2 8-24,4-3-28,-2-1-19,2 1-19,-1 2-17,4 0-23,3-3-11,4 2-11,8-3-20,1 3-10,3-2-8,1 2-7,1 3-5,-2 1-15,0 1-2,-3 4-8,0 4-8,-7-1-4,-1 3-2,-2 0 0,-1 4-8,-2 4 3,-3 8-1,-3 0 5,-2 7 5,-2 0-2,-1 13-4,-3-1 5,2 5-6,-3-1-3,1 1-2,1-2-9,2-1 5,0 3-2,3-3-7,3-11-2,-3-4 1,3 4 2,-2-3-11,5-4 7,-6-2-4,1-4 3,-2-3-4,1-1 2,-3-3 57,-2-3 22,-3 0 6,1-6-11,-3 4-5,-4-3-7,0-3-7,-6 5-15,-1-6-4,-1 0 2,-2 3-8,2-6-6,0 3-6,-3-4-5,2 0-42,-1-1-81,-1 0-70,1 3-80,3-3-90,-2-3-319,8 3-710,3-2 315</inkml:trace>
  <inkml:trace contextRef="#ctx0" brushRef="#br0" timeOffset="187715.4281">18612 10265 116,'8'-7'205,"-1"2"-10,0 1-12,-1-1-6,-2 1-13,-1 0-4,4 2-18,-3-1-3,2 0-10,-3 1-5,-2 0-9,3 0-2,-4 2 1,3-3 0,-3 3-3,3-3-2,-3 3-5,4-2-4,-4 2-2,0 0-12,0 0-7,3-3-4,-3 3-2,0 0-6,0 0 3,0 0-9,0 0-1,0 0-6,0 0-4,0 0-9,-10-4-2,3 4-1,-3 0-7,-4 0 0,-3 0-7,-4 0-3,1-1 0,-1 2-11,4-1 14,2 0-10,-6-1 2,8 1-8,3 0 6,4 0-3,-2-1-2,1 1-2,4 1 5,-4-1-11,7 0 3,-7 0-3,7 0-2,0 0 1,-7 0-1,7 0 2,-3 1-5,3-1 5,-2 7-4,1 1 1,-3 4 0,3 7 0,-5 10 4,-1 5-2,2 16 0,-4 1-6,0 4 6,1 1 5,-2 1-3,1-2 7,-1 3-10,1-5 6,-1-2 3,2 0-1,-2-3-2,3 1 18,1-14 33,2-3 11,-1-2-21,0 1-3,-2-2-2,4-1-5,1-10-1,0 1-5,-2-4-1,1-2-6,0-4 10,3 0-8,-1-1-5,0-3-4,-1 0-1,2 1 13,-1-2-1,1 0 38,0-4 9,-2 5-9,2-5-5,0 5 2,0-5-5,0 0-8,0 4-8,0-4-3,0 0-2,-1 4-2,1-4-7,0 0 4,0 0-3,0 0-4,0 0-8,0 0 1,0 0-1,0 0-1,-2 1 2,2-1-3,0 0 0,0 0-2,0 0-4,0 0 7,0 0-8,0 0-4,0 0-2,0 0 1,0 0 6,0 0 0,0 0-3,0 0 8,0 0-8,0 0-1,0 0 0,0 0 2,0 0-11,0 0 8,0 0 0,0 0 5,0 0-5,0 0 0,0 0 3,0 0-6,0 0 11,0 0-11,0 0-4,0 0 8,0 0-6,0 0 8,0 0-7,0 0-8,0 0 7,0 0 1,0 0 0,0 0 6,0 0-9,0 0 10,0 0-6,0 0-3,0 0 3,0 0 3,0 0-11,0 0 13,0 0-8,0 0 9,0 0-7,0 0 1,0 0-2,0 0 4,0 0-12,0 0 1,0 0 8,0 0 9,0 0-5,0 0-7,0 0 7,0 0-1,0 0 4,0 0-5,0 0 1,-1 3-8,1-3 4,0 0-3,0 0 5,0 0 1,0 0-6,0 0 8,0 0 0,0 0-4,0 0 0,0 0-6,0 0 6,0 0-3,0 0 4,0 0 2,0 0-3,0 0 0,0 0 5,0 0-6,0 0-3,0 0 15,-2 3-16,2-3 4,0 0 5,0 0-5,0 0-1,0 5-2,0-5 0,0 0 4,0 0-1,0 0-2,0 0 4,0 0 2,-2 5-1,2-5-1,0 0 4,0 0-2,0 0-1,0 0 1,0 0 0,0 0-2,0 0 6,0 0-5,0 0 4,0 0-10,0 0 6,0 0-6,0 0 6,0 0-2,0 0 8,0 0-10,0 0 2,0 0-4,0 0 1,0 0 7,0 0-4,0 0-3,0 0 8,0 0-7,0 0 4,0 0-4,0 0 2,0 0 7,0 0-6,0 0-3,0 0 2,0 0 1,0 0-3,0 0 3,0 0 1,0 0 3,0 0-5,0 0 3,0 0 3,0 0-5,0 0-10,0 0 8,0 0 3,0 0 0,0 0 2,0 0 4,0 0-7,0 0-7,0 0 4,0 0 5,0 0 1,0 0-2,0 0-2,0 0 6,0 0-5,0 0 2,0 0-3,0 0 3,0 0-2,0 0-3,0 0 3,0 0-1,0 0 2,0 0 7,0 0-13,0 0 5,0 0-2,0 0 3,0 0-3,0 0 2,0 0 2,0 0-1,0 0-1,0 0 0,0 0 0,0 0 11,0 0-14,0 0-1,0 0 2,0 0 1,0 0 1,0 0-1,0 0 1,0 0 0,0 0-6,0 0 4,0 0 2,0 0-3,0 0 2,0 0-4,0 0 5,0 0 0,0 0 5,0 0-4,0 0 0,0 0 2,0 0 1,0 0-7,0 0 3,0 0-2,0 0 2,0 0 1,0 0-3,0 0 3,0 0-3,0 0-5,0 0 11,0 0-3,0 0 0,0 0 3,0 0-4,0 0 2,-2 1 0,2-1 2,0 0-12,0 0 6,0 0 8,0 0-3,0 0-4,0 0-4,0 0 5,0 0-4,0 0 6,0 0-2,0 0 2,0 0 0,0 0 1,0 0-2,0 0 1,0 0-1,0 0 1,0 0 0,0 0 1,0 0-5,0 0 5,0 0-3,0 0-1,0 0-1,0 0 2,0 0 0,0 0 3,0 0 5,0 0-11,0 0 4,0 0-4,0 0 3,0 0-2,0 0 1,0 0 0,0 0 5,0 0-6,0 0-3,0 0 7,0 0-1,0 0-2,0 0 1,0 0-8,0 0 12,0 0-1,0 0-5,0 0-2,0 0 6,0 0 3,0 0-8,0 0 1,0 0 3,0 0-2,0 0 0,0 0-1,0 0 1,0 0-5,0 0 7,0 0-1,0 0 2,0 0 1,0 0 3,0 0-7,0 0-1,0 0-1,0 0 8,0 0 2,0 0-13,0 0 8,0 0 0,0 0-4,0 0 1,0 0 0,0 0-1,0 0 9,0 0-11,0 0 4,0 0-4,0 0 6,0 0 2,0 0-5,0 0-2,0 0-5,0 0 7,0 0 2,0 0-4,0 0 1,0 0 5,0 0-7,0 0-1,0 0-4,0 0 10,0 0 5,0 0-2,0 0-6,0 0 6,0 0-6,0 0 2,0 0 2,0 0-1,0 0 5,0 0-3,0 0-4,0 0 4,0 0-3,0 0-10,0 0 12,0 0 0,0 0 2,0 0 1,0 0-4,0 0 0,0 0-4,0 0 9,0 0-6,0 0-1,0 0 1,0 0-1,0 0-1,0 0-2,0 0 1,0 0-9,0 0 16,0 0-7,0 0 2,0 0 2,0 0 2,0 0 1,0 0-6,0 0 0,0 0 15,0 0-13,0 0-2,0 0 5,0 0-2,0 0 0,0 0-1,0 0-2,0 0 2,0 0-1,0 0-9,0 0 10,0 0-1,0 0 2,0 0 0,0 0-3,0 0 0,0 0 3,0 0 1,0 0-2,0 0-2,0 0 7,0 0-5,0 0-3,0 0 5,0 0-8,0 0 7,0 0-4,0 0 3,0 0 3,0 0-14,0 0 12,0 0 1,0 0-2,0 0 3,0 0-1,0 0 0,0 0-2,0 0 7,0 0-10,0 0 0,0 0 3,0 0-1,0 0-6,0 0 10,0 0-4,0 0-3,0 0 8,0 0-8,0 0 3,0 0-2,0 0 3,0 0 1,0 0-3,0 0 3,0 0-1,0 0 10,0 0-7,0 0-3,0 0 4,0 0-5,0 0 0,0 0 7,0 0-6,0 0-2,0 0 3,0 0-2,0 0 2,0 0 1,0 0-10,0 0 3,0 0 2,0 0 10,0 0-5,0 0-2,0 0 2,0 0 1,0 0 5,0 0-8,0 0 2,0 0-4,0 0 6,0 0 0,0 0-6,0 0 3,0 0 1,0 0-8,0 0 15,0 0-9,0 0-3,0 0 3,0 0-1,0 0-3,0 0 0,0 0-1,0 0 11,0 0-4,0 0-3,0 0-5,0 0 4,0 0 2,0 0 1,0 0-1,0 0-2,0 0 0,0 0 1,0 0 2,0 0 2,0 0-2,0 0 3,0 0 0,0 0-10,0 0 6,0 0-3,0 0 2,0 0 2,0 0-5,0 0 5,0 0 2,0 0 0,0 0-2,0 0-3,0 0 1,0 0-2,0 0 7,0 0-7,0 0 5,0 0 0,0 0-5,0 0 1,0 0 3,0 0-2,0 0 0,0 0 4,0 0-4,0 0 5,0 0-4,0 0-13,0 0 14,0 0-3,0 0 4,0 0-6,0 0 1,0 0 7,0 0-3,0 0 11,0 0-13,0 0-4,0 0 2,0 0 3,0 0-1,0 0-1,0 0 13,0 0-13,0 0 2,0 0-1,0 0 2,0 0-4,0 0 6,0 0-3,0 0 5,0 0-7,0 0 2,0 0-3,0 0 0,0 0 3,0 0 0,0 0 1,0 0 2,0 0-2,0 0-3,0 0-4,0 0 11,0 0-8,0 0 3,0 0-2,0 0 7,0 0-5,0 0 0,0 0 1,0 0 2,0 0-6,0 0-3,0 0 6,0 0 1,0 0-5,0 0 7,0 0 2,0 0-5,0 0 8,0 0-8,0 0-4,0 0 4,0 0 2,0 0-3,0 0 0,0 0 0,0 0-1,0 0-9,0 0 16,0 0-5,0 0-4,0 0 0,0 0 8,0 0-2,0 0 0,0 0-2,0 0 0,0 0-1,0 0 2,0 0-2,0 0 2,0 0-2,0 0-2,0 0 3,0 0-1,0 0-10,0 0 12,0 0 0,0 0-3,0 0 0,0 0-5,0 0 10,0 0 0,0 0-1,0 0-2,0 0 1,0 0 1,0 0 1,0 0-8,0 0 6,0 0 2,0 0-4,0 0 8,0 0-6,0 0 0,0 0-4,0 0 6,0 0 0,0 0-1,0 0-2,0 0-12,0 0 13,0 0-8,0 0 10,0 0-2,0 0-2,0 0 4,0 0 0,0 0-9,0 0 9,0 0-5,0 0-2,0 0 10,0 0 0,0 0-8,0 0-1,0 0 3,0 0 1,0 0 3,0 0-4,0 0 1,0 0 3,0 0-7,0 0 5,-1 4-3,1-4 4,0 0-7,0 0 5,0 0 1,0 0-5,0 0 3,0 0-7,0 0 10,0 0-1,0 0-3,0 0 2,0 0-1,0 0-1,0 0 2,0 0 4,0 0-8,0 0 6,0 0-6,0 0 4,0 0-7,0 0 5,0 0-1,0 0 3,0 0-1,0 0 1,0 0-1,0 0 1,0 0-1,0 0 3,0 0 0,0 0-2,0 0-1,0 0-6,0 0 8,0 0 5,0 0-12,0 0 15,0 0-13,0 0 6,0 0-3,0 0-3,0 0 3,0 0-1,0 0-2,0 0 3,0 0-1,0 0 1,0 0 1,0 0-5,0 0 5,0 0-1,0 0 2,0 0-1,0 0 5,0 0-8,0 0 1,0 0 1,0 0-2,0 0-3,0 0 1,0 0 1,0 0 4,0 0 0,0 0 0,0 0 3,0 0-5,0 0-1,0 0 2,0 0-4,0 0 6,0 0-1,0 0-7,0 0 6,0 0 5,0 0-1,0 0-1,0 0-4,0 0 3,0 0-1,0 0 2,0 0-9,0 0 3,0 0 4,0 0-1,0 0 0,0 0-2,0 0 2,0 0 5,0 0-8,0 0 0,0 0-1,0 0 0,0 0 17,0 0-13,0 0-1,16-4 0,-11 4 1,2-1-3,3 1 6,4-1-2,0-3-5,0 1 9,2 1 0,-1-1-7,6-1 12,2-2-13,-2 1 0,0 3 4,-5-2 0,6 0-3,-8 0 9,-1 1-4,-2 1 0,-1 2 2,0-3-7,0 2 4,-3-3-3,-1 3-8,-1-2 17,2 2-5,-3 1-3,1-3-3,-2 2 7,2-1-5,-2 0 3,-3 2-13,5 0 14,-5 0 1,6-3-4,-6 3 4,4 0-8,-4 0-3,5-2 11,-5 2-5,0 0 6,5-1-5,-5 1 9,0 0-8,0 0-2,0 0 5,0 0 0,0 0-3,0 0-4,0 0 3,0 0 4,0 0-3,0 0-1,0 0-5,0 0 1,0 0 1,0 0 2,0 0 0,0 0 1,0 0 0,0 0-4,0 0-18,0 0-47,0 0-32,0 0-29,0 0-25,0 0-18,0 0-22,0 0-20,0 0-32,0 0-41,0 0-37,0 0-239,0-4-610,0-1 270</inkml:trace>
  <inkml:trace contextRef="#ctx0" brushRef="#br0" timeOffset="189336.3025">18641 10647 137,'0'-4'246,"0"-1"-11,3 0-12,-3 0-9,0 0-9,0 1-13,0 4-4,3-5-15,-3 5-14,0-4-7,0 4-17,0 0-15,0 0-8,0-4-18,0 4-9,0 0-7,0 0-9,0 0-6,-7 8-1,1 1-11,-4 3-6,3 5 1,-4 0-13,1 4 6,-2 0-10,4-5-2,2 1-6,0-1 0,0-2 2,2-3-4,1 2-5,1-4 3,0 3-4,2-2-1,0 0-2,2-3-1,2 2 0,1-2-2,1-1 1,1-2-1,1-1 5,1 0-1,2-2 5,3-2 7,0-2 12,0 1-6,3-3 1,-3-2 6,2 1 11,-3-3 0,1 2 5,3-8-6,-6 3 7,3-7-13,-1-1 3,-5 3 5,0 2-7,-1-2-3,-1 0 1,-2 6 0,-1-6 6,0 7-11,-3-2-7,0 5 2,-3-5-4,0 0-4,-1 5-4,-3 2 2,-4-3-4,1 4-6,-6 3 9,-5 0-7,2 5-4,-4-1-2,3 4 1,-1 2-6,7-2 1,1-2-3,6 0-13,0 0-48,1 0-31,1-3-39,2 1-31,3-1-28,0-2-45,6 5-42,2-5-41,-1-1-167,6-3-526,4-1 233</inkml:trace>
  <inkml:trace contextRef="#ctx0" brushRef="#br0" timeOffset="189803.0753">18857 10311 157,'-6'-6'239,"-1"1"-2,4 1-16,-1-2-14,4 4-12,-3-1-15,2-1-20,-2 0-11,3 4-15,7-9-17,3 2-8,4-3-14,7-1-9,1-1-7,3 0-4,0 3-12,3 0-1,-2 1-9,-2-1-3,2 0-2,-1 1-4,-4 4 0,-5-1-8,-2 2 9,-4 2-5,-3-3-3,1 4-6,-6 0 4,4 0-8,-1 0 3,-3 4-4,-1 5-1,-1 0 3,0 8-6,0 3-1,-3 7-4,-1 2 2,-3 6-2,5-1-3,-6 12 0,4-12 5,-2 11-7,2 2-1,-3-11-2,4-5-2,-4 5 1,2 9 2,3-11-1,-3-6-4,3 2 6,-1-1-2,-1-3 0,1-7 8,1-2 19,-1-1 2,1-4 1,-2-1 11,3-2 16,-2-2 11,0 1 18,0 0 11,0-2 5,-1 0 3,-3-2-7,0-1-9,-1-1-9,-2 1-13,-3-2-7,-1-1 1,0 0-13,-3-1-7,-3 1-2,-2 1-7,1-2-6,-2 2-4,3 2-3,-3 0-9,8 1 4,0-1-2,-1 2-87,2-1-43,2 4-63,-1 1-73,0-2-65,6 2-75,-4 0-238,5-2-672,-1 2 297</inkml:trace>
  <inkml:trace contextRef="#ctx0" brushRef="#br0" timeOffset="190857.7022">17260 12005 191,'0'-9'261,"4"-4"-19,-3-2-19,2-6-6,-1-1-20,0-5-12,-2-2-2,0 3-10,-2 2-12,-1 5-4,-2 1-18,1 1-16,0 6-5,-4-3-11,-1 9-11,-1 2-8,-4 8-8,-7 6-12,-3 13-8,-6 12-4,1 2-3,1 3-6,1 2-10,7-3-6,-1 0-1,11-11-3,3 0 1,2 0-7,3-3 3,2-6-14,2-3 5,3 0 0,-1-5-2,2-3-1,1-2-1,4-2 2,2-5 8,1-4 3,7-5 6,-1-4 5,-2-4 0,-1-4 3,2-3 10,-4-4-2,3 0-8,-2-2-12,-2-2 6,2-12-5,-7 12 13,1 2 1,-1 7 13,-5 6-2,-1 5 2,-1 4-2,1-1-4,-1 2-5,-2 6-8,0 1-8,-2 13-10,-2 4 15,-2 8-4,-1 4-6,2-1-11,-2 1 2,1 5 0,3-4-1,1 0-4,4-3 3,1 2 0,0-12-1,5 9-13,-1-10 11,0-3-7,5 1-6,-1-6 17,0 0-7,3-8 16,0 0-17,6-6 1,1-5 6,2-4-7,0-3 19,0 0-17,8-16-1,-3-2-2,-4-5 5,-1 3-14,-3-1 15,-6 6 2,-3 1-8,-3-1-1,-2 3-2,1 3 12,-7 2-7,1 10 10,-1-2-8,-1 6-6,-2 2-3,0 2 1,1 5 2,-3 0-1,0 4 2,-4 0-2,2 5 0,0 4-5,2-1 0,0 1 1,3 6 4,4 1-10,1 8 7,4-4-5,3 2 4,0 0 4,3 0-9,-2 3 9,0-3-8,-1 3 1,-3-4 9,-3-2 1,-1 3-2,1 0 10,-4-4-16,-2 6 4,0-9 0,1-1 4,-1-3-3,2-3-1,0-1 8,2 1-2,-1-5-13,1 1 1,0-3 11,5-3-2,-2 0-10,4-4 28,4-5-19,1-7 0,6-5 2,-2-1 3,-2-4-12,1-2 8,8-16 1,0 4-7,-4-2 10,-1 1-16,-6 12 9,-1 2 5,-3 5 3,-5 5-1,1 1-12,-2 0 15,-1 5-6,-3 4 5,2-1 0,-2 1-6,0 3-3,-2 1 2,2 3-8,0 0 8,-15 13 4,6-2-9,2 5 3,-1 3-2,-1 3 5,2 3 2,4 0-9,5 1-3,-1-1 18,2-7-10,1 0 0,-1 2-11,4-3 7,-2 2-6,1-3 1,0 9 6,-2-10-1,-4-3 6,2 3 4,-2-1 13,1-2-19,-2-2-2,1 1-9,-2-1 16,1-2 1,1-1-9,-2-2-2,4 1-4,-1-1 2,1-2-4,2-3-44,4-1-41,2-1-52,10-7-68,0 0-70,6-1-92,-1-3-203,1-3-629,9-4 279</inkml:trace>
  <inkml:trace contextRef="#ctx0" brushRef="#br0" timeOffset="191366.762">18516 11837 3321,'14'-28'6,"-1"1"-5,-2 0 12,-1 3 4,-2 1 56,2-2 14,-6 9-2,2 0-6,-2 5-16,-1 0 6,0 4-16,-1 0 9,0 1-9,-2 3-8,1 0-7,-1-2 2,0 5-6,-5-2-2,-3 0-5,-4 5-10,-12 3 8,-4-2 3,-3 4-7,4 2 0,2 0-7,1-2 0,4 4-2,-1-3 5,7 0-10,3 2-7,-2 1 3,3 0 1,3 5 1,-4 5-1,5 5 4,0 3 0,-2 3-5,1 10-5,0-10 7,0 14-2,-3-2 3,-1 1-4,-2-4-9,0 4 8,0 0 0,1-13-3,1-1-2,2-2 4,-2-2 1,1 3 0,3-7 2,3-7 4,1 0 3,-1-4-11,4-4 1,2 3 1,0-2 5,4-2-3,1 1-1,3-5 0,4 0 4,0-4-5,7 2 6,0-3-10,-5 0 7,-1-2-40,2 0-80,-2-2-79,-3 1-82,5-4-73,-6 2-232,5-5-630,2-1 279</inkml:trace>
  <inkml:trace contextRef="#ctx0" brushRef="#br0" timeOffset="191410.7973">18527 12213 2211,'9'-26'2,"2"-1"3,-4-4-3,6 3 16,-4-1 43,4 0 25,-3 0 10,-2 6-10,2 5-8,-5 5-8,0 4-10,0 0-3,-3 3-12,1 3-2,-3 3-2,4 9-6,-4 6-3,-4 9-1,1 3-2,-4 4 3,-10 13-7,6-10-1,-3 9-1,0 1-8,2-13 5,0-2 2,-1 3-8,2-6 0,3 0 3,-1-1-3,2-6-4,-3-3 0,6-7-4,1 3-44,-4-7-51,7 2-72,-3-7-99,3 0-205,0 0-503,5-15 223</inkml:trace>
  <inkml:trace contextRef="#ctx0" brushRef="#br0" timeOffset="191879.6275">18770 11936 321,'3'-12'332,"2"-5"-13,-2 7-27,1-1-33,3 0-27,4-1-21,6-3-23,3 3-15,5 1-21,2 0-15,11 2-16,-10 7-12,-1 0-7,-3 4-12,1 2-5,-5 1-12,-4 2-14,-3 3-1,-4 0-8,0 5 4,-4-1-6,-3 4 3,-2 10-10,-5 0 5,-2-2 0,0 2-7,-4 1 0,3 1-6,-4 0-2,1 2-10,1-1-2,0 0 4,-1 0-3,3 2 2,-1-3-2,2 0-5,0-3 0,-3-2-2,3 0 3,0-2-6,-3 0 8,0-6 19,1 0 8,-4 0 4,0-2-3,-4-1-9,-1-1 4,-2 3-1,-1-6-12,0-1-8,-3 1 12,3-4 1,-2 0-15,-1-3 7,2-2-11,-1-1 4,-2-1-16,1 0-28,-1-2-66,1-5-68,-3 2-104,0-5-89,3-3-247,0-3-648,5-1 288</inkml:trace>
  <inkml:trace contextRef="#ctx0" brushRef="#br0" timeOffset="192349.3239">20067 10883 2745,'0'0'6,"-11"-5"-26,4-1 31,2 2 45,1-1 63,-3-1 7,4 2 7,0 1 3,-1-1-35,3 2-10,-1-3-10,1 2-2,1 3-14,8-7-11,6 2-1,9 0-4,2-2-11,3 0 3,1 4-6,-1-2 0,-1 1-8,-3 0-7,-2 1 4,-8 2 4,3 0-73,-6 2-75,-4 2-49,-1-2-27,-2 3-28,-4 3-23,-2-4-39,-3 8-189,-12 3-514,-4 2 228</inkml:trace>
  <inkml:trace contextRef="#ctx0" brushRef="#br0" timeOffset="192396.3503">20102 10961 109,'-23'20'65,"2"-4"-5,2-2 12,5-3-4,1-3 2,4 1-1,2-4 0,3 1-7,1-2 26,3 2 37,2-2 22,3 1 8,1 1 6,8-3-3,7 0-5,2 1-13,6-4-13,9-2-11,-7-1-10,-4-1-13,4 0-9,-4-1-8,1 0-67,0-1-91,0-3-86,-2-3-188,3 2-384,-4-1 170</inkml:trace>
  <inkml:trace contextRef="#ctx0" brushRef="#br0" timeOffset="193152.2495">19846 12037 2294,'-9'4'93,"4"-1"-3,-2-1-40,2 0 1,0-2 14,3 3-6,-2-1-4,4-2-7,-4 1-10,4-1-3,0 5 2,0-5 7,8 2 6,2 0 3,4-1-1,7-1-1,2-1-3,-2-2-4,4 1-1,-1-2-5,0 1-4,-8-1-8,1-1 2,-2 2-2,-1-2-5,-5 2-19,-1 1-55,-3-1-46,-3 2-46,-2 1-52,0 0-56,0 0-202,-12 6-493,2 2 219</inkml:trace>
  <inkml:trace contextRef="#ctx0" brushRef="#br0" timeOffset="193620.2617">19816 12192 8,'-7'5'185,"0"-1"12,4 1-7,0-3-13,2 0-3,1-2-10,-3 3 30,3-3 5,10 3-4,1-3-6,3-1-11,2-1-9,9-2-15,-2-2-19,2 0-14,3 1-12,-4-3-7,3 0-13,-3 0-16,1 0-4,-4 1-61,1-3-68,-3 1-67,4-6-86,-6 0-234,2 2-483,-3-5 213</inkml:trace>
  <inkml:trace contextRef="#ctx0" brushRef="#br0" timeOffset="194093.5617">20813 9946 157,'0'-7'287,"3"1"-32,-3 4-26,0 2-26,0 0-20,0 0-16,0 19-18,0-1-14,0 11-12,-3 2-11,2 1-10,1 2-11,-3 2-10,0-2-7,3-1-9,-1-2-3,-2-3-10,6-3-3,-3-5-4,0-3-23,1-5-67,-1-3-31,2-4-23,1-1-17,2-5-1,-5 1 10,13-9 4,-2-3 11,-1-3 13,1-8 18,0-2 19,1-2 28,-4 1 10,2-3 27,-3-5 25,1 7 21,-2 8 23,1-5 4,-4 12-4,1 4-8,-1 1-7,-3 2-14,3 4-7,-3 1-6,0 0-4,7 13-5,-6-1-1,2 5-4,1 8-5,-1-1 0,0 2-7,-3 3 3,3-2-4,-3 1 1,0-2-43,3 0-71,-2-7-65,0 0-262,-1-6-450,3-1 199</inkml:trace>
  <inkml:trace contextRef="#ctx0" brushRef="#br0" timeOffset="194570.0127">21374 10539 160,'4'-12'309,"-2"1"-16,0 5-31,-1-1-28,1 2-23,-2 0-20,0 5-19,0 0-21,-7 17-17,0-3-10,-7 13-12,0 0-7,-6 12-15,-1 1-6,7-8-16,1-4-1,-1-3-5,4 0-8,-1-3-3,5-8-9,2-2-6,1-5-1,-1 2-11,1-4 8,3 1 1,-4-2 21,4 0 67,-1-1 11,1-3 17,0 0-15,5-17-17,5 0-5,0-5-9,4-7-11,0-4-9,6-12-21,0 2 4,-2-5 2,2-3-14,-2 0 5,-2-4-9,0 8-8,-3 17-8,-3 3 11,-3 8-18,-3 4-4,2 4 12,-3 3-24,-2 3-10,3 5 5,2 8 3,1 9-12,3 12 10,-2 4-5,5 18 2,-2-2 2,-2 6 2,-2 0 5,0-2 1,1 0-5,-3-3 0,0-2 4,-5-11-9,0-4-55,0-4-68,-3 0-69,-2-4-90,-4-8-99,0-1-273,-6-7-704,0-3 311</inkml:trace>
  <inkml:trace contextRef="#ctx0" brushRef="#br0" timeOffset="195083.7758">21230 10760 144,'0'-4'239,"-3"-2"-26,3 3-18,3-1-27,0-2-6,8 2-22,9-2-9,4-3-17,4 8-7,2-3-13,7 5-8,-7-2-11,0 2-6,-2 3-5,-4-4-44,0 6-47,-1-8-29,-1 3-44,-1 3-30,2-6-10,-8 1-15,2-1-81,-1 0-255,-1 2 113</inkml:trace>
  <inkml:trace contextRef="#ctx0" brushRef="#br0" timeOffset="195572.4498">21699 10713 765,'10'-1'-35,"0"-4"28,1-1 18,-1 0 12,1 0 6,2-4 24,0 0 8,-2-2 16,3 2 2,-1-2 5,-1 0 14,1 0-3,-2 0 19,0 1 12,-1 0 3,-4 2 2,1-2 3,0 2-1,-4 0 2,0-2-10,1 2-5,-4 0-6,0 1-8,0 3-5,0-2-13,-4 1-8,1 2-9,0 2-10,-4 2-5,-3 3-9,-8 6-4,-4 6-2,0 2-7,-2 1-1,-4 12-9,7-6 5,0 0-4,6-2-2,-1 0-8,3 2 5,4 0-4,4-7-5,0-2-1,3 0-2,4-3-2,-2 0 5,2-3-5,3 2-4,3-5 8,-1 2-3,3-5 4,4-2-2,0-1-4,0-2 7,3-8-2,-3 3-2,3-12 8,4 2-1,-6-3 2,1-6 3,-2 1-2,-1-6 1,2 0-4,1-13-5,-2 1-3,0-4 10,-4-3-8,1 4-5,-5 17 6,1 0 1,-3 3 6,-1 9 8,0 5-4,-2 3-4,-1 1-7,2 4-2,-2 4-5,0 0 2,-9 18-5,2 8 9,-3 3-11,-1 5 6,-6 12 5,3-2-2,1-1-3,6-10 2,0-1-4,1 1 0,5-2 3,0 1 0,1-5 0,1 1-13,4-10 14,-3-3-8,5 0 1,0-7 7,1 1-4,4-4-1,2 0 4,3-5 0,4-8-2,0 1-5,0-4-2,-1-4 5,1-3 9,-4-3-6,4-1 1,-4-5 5,0 2-13,-1-1 11,-4 4-7,-2 5 1,-4 2-7,2 2 6,-3 5 2,-3-1-5,1 6 1,-2 0-4,-1 3 1,0 0 4,-4 11-4,-4-1 5,-1 4-2,2 2-4,0-1 5,-1 1-1,1-2 0,4 2 2,0-1-1,2-1 0,1-1 1,1-1-1,0-1-7,4-2 3,2-1-8,-1-3-42,4-2-42,2 0-60,4-3-54,6-3-56,-4-3-50,2-1-166,0-4-522,-6-1 231</inkml:trace>
  <inkml:trace contextRef="#ctx0" brushRef="#br0" timeOffset="195615.4529">22363 10301 70,'-2'-11'102,"-5"1"-6,4 2-13,-4 4-18,2 3-48,-2 1-90,1 3-77,2 0 34</inkml:trace>
  <inkml:trace contextRef="#ctx0" brushRef="#br0" timeOffset="196104.8853">22574 10287 83,'7'-14'305,"-1"6"-28,-2 1-22,-1 2-34,-1 3-24,-2 2-18,3 11-17,0-1-16,-6 7-15,-1 11-14,-3 2-3,-4 2-18,-5 12-8,2-11-6,2 0-10,-3-3-7,4 2-7,3-4-5,-1-3-4,5-1-5,1-5 1,2-1-9,1-2-2,1-5-6,1-2-2,2 0-5,0-1-3,4-3-8,-2-1-30,1-3-22,0-2-23,0-3-22,0-4-11,-1 0 9,1-1-18,-3-3 5,2-5-8,-5 5 21,2-2 7,-3-3 10,0 2 8,0 0 17,0 1 3,0 2 19,0-1 10,0 1 20,3 0 11,1-2 4,-1-2 5,7 1 6,-2 3-12,5 0-1,1 2 1,6-2-2,-5 7 4,1 1-5,-1 6-7,-1 3 0,3 2 1,-4 2 1,-2 3-3,-1 3 4,0-1-7,-4 0 2,-1 4 3,-2-1 4,-3-3 0,1 4-11,-1 1 8,0-4-4,0 3 2,2-8-2,-4 3 1,2 1-3,0-5 5,3 0-6,-1 0 4,3 0 1,1-1 0,0-1 0,3-2-9,4-4-23,1 2-53,0-5-56,0-5-67,3 1-108,0-5-332,0-5 147</inkml:trace>
  <inkml:trace contextRef="#ctx0" brushRef="#br0" timeOffset="196156.0289">22990 10367 118,'-5'-10'169,"2"2"-26,-1-1-10,1 3-12,-1 3-11,2 0-18,2 3-10,-3 0-14,3 0-64,0 0-81,-5 6-84,5-1-174,2 0 77</inkml:trace>
  <inkml:trace contextRef="#ctx0" brushRef="#br0" timeOffset="196628.8472">23354 10049 95,'-1'-9'278,"2"1"-7,2 0-19,-3 1-20,0 4-10,0-4-18,0 1-16,0 2-15,0 4-22,0-5-16,0 1-11,0 4-11,0 0-17,0 0-4,0 0-13,-3-5-4,3 5-10,0 0-7,0 0-10,0 0 0,-1 11-3,-1-6-6,2 0-8,-1 2 0,1-3-7,0 4 1,0 0-2,0-4-1,0 4-4,-2-1 4,2 0-1,0 5-2,0-5-4,0 0 0,0-1-3,0 4-45,-1 1-68,1-3-60,0 0-68,0 1-245,0 3-512,0-4 228</inkml:trace>
  <inkml:trace contextRef="#ctx0" brushRef="#br0" timeOffset="197090.6227">23487 10018 45,'0'20'77,"0"-9"-9,-2 7 1,-1 1-14,2 1-3,0-1 4,-1 6-5,-2 1-1,3-7-10,-4 8 4,1-9-1,1 0-37,-1 1-57,0 4-51,0-9-109,-1 0 50</inkml:trace>
  <inkml:trace contextRef="#ctx0" brushRef="#br0" timeOffset="223964.7248">2146 12046 113,'-20'17'223,"2"3"-26,1 6-20,0 4-16,-2 13-18,7-9-8,3 0-13,1 9-5,4-6-21,1 9-12,5-11-3,-1-5-7,2 4-5,1-5-9,3-1-5,2-5 2,-1 1-11,0-7-4,2-3 1,0 1-1,0-6 3,-3-1 15,3-1 35,-1-2 26,-1-4 19,-1-1 3,4-4 12,1-3 0,3-3-21,3-7-3,-6-4-16,3-9-7,1 0-15,3-12-18,-3-4 6,-2 1-9,-3 11-5,-2-13-4,-4 13-21,2 0 10,-4-2-14,0 4-1,-3 1-7,-3 2 7,0 3 5,-1 6-25,0 3-1,-2 2-1,-1 2 8,-1 0-23,1 6 2,0 2-3,-2 0 3,5 5-5,-3 5-1,-3 2 8,0 5-5,3 3-4,-3 1-6,5 11 18,0-2-12,8 2 11,-3 4-8,3 2 0,4-1 3,0 4 2,0-2-5,3 0 0,1 10-1,-1-12 13,3 2-15,-3-2 3,1 1 0,-4-3 0,1 1 4,2-5-5,-1 2 8,-3-3-11,-1-8-1,2 1 2,-3-2 5,-2 1-62,2-2-41,-3-3-38,1 1-45,-1-3-35,1-5-52,-1 1-25,-1 0-206,0-2-546,0-4 241</inkml:trace>
  <inkml:trace contextRef="#ctx0" brushRef="#br0" timeOffset="224493.5257">2546 12441 261,'0'-4'271,"0"-3"-31,0 3-25,2-1-28,-1 0-30,-1 5-13,0 0-14,0 0-11,-3 17-12,3-4-2,-4 4-20,-2 1-7,1 6-10,3 4-6,-4-6-3,4-2-8,0-2-5,1 2-6,0-3 1,1-1-1,0-1-7,1-3 1,2-1-5,0-2 0,-1-2 2,1 0 2,0-2 1,1-2-3,2-2 1,2-3 4,2-1-5,0-6 4,1-4-6,6-5 9,-4-2 11,1-5 7,-1 3-2,-2-4 10,0 0 7,-4 4-5,0 5 6,-2 0 6,0 5 12,-3 3 8,1 2-12,-1 2-3,-1 0-25,-1 2-9,2-1-17,-2 4 0,0 0-15,0 0 18,0 24-16,-3-6 0,-1 7 1,0 4 1,0 0-1,2-1-8,1-1-5,2-2-2,1 2 5,-2-8 1,5 0 1,2 1-10,0-6-22,7 7-30,-4-10-33,4-4-34,2-3-28,5-2-38,1-8-38,1-4-14,5-3-15,-10-3-13,2-3 18,-3-3-155,0-4-433,-4-3 192</inkml:trace>
  <inkml:trace contextRef="#ctx0" brushRef="#br0" timeOffset="225190.6402">2946 12596 1416,'6'-32'-79,"-2"5"37,-4 8 44,4 2 29,-5 5 19,1 2 8,-3 3-8,3 3-2,-4 0-6,4 4-2,0 0 0,-9 8-13,5 0 1,-1 1 1,3 3-4,-2-2 0,1 4-5,0-4 3,3 2-7,-3 1 1,3-2 9,3 0-5,-3-2 2,2-2 3,-1-4 2,2 4 7,1-5 12,-2 0 25,3-2 8,5-2-3,-4-3 0,2-4-7,0-3 4,1-2-3,3-6 0,-2 5 3,-4-2-5,3-7 7,-4 7-15,-1-7-2,-2 5-2,-1 4 5,1-1 13,-2 6 20,-2 3-20,1 1-14,-1 2 1,-5 3-10,0 3-2,0 3-16,-4 7-9,-6 9 7,2 7-2,2 1-1,2 0-2,1 5-9,1-4 1,5 4 3,4 0-4,0-6-4,7 1 8,0-5-11,5-2 9,-3-5 6,10-2-12,-1 1 3,3-9-3,-1-4 0,1-1-4,3-6 10,-3-1-10,2-6-1,-1-3 5,-1-2 10,-2-8-15,-1 2 7,-3-6-13,2-2 19,-4-2-18,1-12 3,-3 13 1,-5 0 6,1 4 28,-1 4 23,-5 8-4,2 5-2,-3-2 14,4 5-22,-4-1-11,0 3-6,0 5-10,0 0-4,0 0 3,-8 19-1,2 2-2,-1 5-6,1 7-3,-1-6-4,3 0 2,0 3-8,4-2 5,4 1 8,3-3-6,-1 0-1,-2-8 5,6-3 0,-2 1-3,4-3-11,0-2 22,1-2-10,2-1-1,2-7 8,3 1-4,1-8 0,-7-2 5,4-2-4,-1-5-5,-1 0-4,-1-8 11,-2 0-4,0-1 0,-2-3-2,-3 1 2,-1-1-6,-1 1 6,-1 1 5,-3 6-10,1 2-2,-2 1 6,-1 5-3,0 2-1,0 3-6,0 0-8,0 4 6,0 2-2,0 0 12,0 0-18,-8 17 3,2 1 0,-1 7 5,3 1-7,-2 0 3,4 0 1,-3 0 2,5 0-1,0-1-2,3-1 2,-1-6 16,3-2-7,1-1-5,2 0-1,5-4 8,-6-1-2,7-3 1,0-3-2,3-3 0,3-1-3,2-2 7,2-6-1,-3-1 4,2-3-1,-3-5 2,1-3-6,-3-4-1,0 0 2,-1-4 4,-5 0-7,0 1 2,0-4 4,-4 3 4,2 2-3,-4 1 2,-1 6 5,-5-5 3,0 10-4,0 3 14,0 4-9,0-1-2,-3 5-2,-1 1-11,4 2 2,-13 6 0,-3 9-4,0 5 3,-2 5-3,4 1-3,-1 3 3,3 0-4,2 5-3,0-2 2,6-2-4,1-2 4,6 0-5,4-3 6,-1-6 0,2-2 0,2-2 1,1-2 7,1-2-1,6 1-9,-1-6-5,5-2-47,-8-7-46,10 2-48,0-3-49,-4-5-33,-2-1-45,2-1-34,-2-2-38,-1-3-6,-6 5-226,2-3-625,-3-1 278</inkml:trace>
  <inkml:trace contextRef="#ctx0" brushRef="#br0" timeOffset="225720.0637">4367 12400 282,'6'-6'310,"-2"0"-1,-1 3-27,0-2-26,1 5-24,-4 0-34,2-3-12,-2 3-30,0 0-15,0 9-18,0-1-10,-2 5-9,2 5-10,-6-2-10,2 10-12,-3-1-7,4-7-3,-1 8-12,4 0 2,-3-8-3,3 0-9,0-7 3,0 2-11,3-1 2,-3-3 1,0-1-1,3 0-4,-2-2-1,2-3 7,4 2-6,-4-3 4,4-4-5,2 0-3,2-4 2,4-4-9,4-2-1,0-6 4,1-2 6,1-4-13,-4 2-2,1-5-5,-2 1 1,0 0-1,-1 4 0,-1-3 4,-7 8 4,0-1 7,-1 0 17,-1 3 4,-2-2 0,0 8 7,-3-1-15,0 1 6,0 1 7,-2 4-11,2 4-12,-1-8-4,1 4 3,0 4-8,0 0 3,0 0 0,-11 9-8,7-2-1,-2-1-2,3 5 9,0 1 5,2 3-14,2 4 1,2-1 6,0 1-20,4 6 12,-3-7-2,5 4 5,-1 2-7,2 0 4,0-2-6,0 0 10,-1-8-10,4 11 4,0-6 2,-3-3-2,-2-3-3,1-1-3,-2-2-1,-3-2 2,2 0-3,-5-4 4,4 2 3,-3 1-3,2-6 22,-4 1 15,0-2 24,3 5 5,-3-3 6,0-2-10,0 0 1,0 0-10,-7 5-1,7-5-9,-13-4-11,4 3 0,-4 0-5,-3 0-28,2-4-80,-8 3-57,6-1-44,1-1-50,-6-1-50,7-1-69,1 1-308,-2-4-710,3-3 315</inkml:trace>
  <inkml:trace contextRef="#ctx0" brushRef="#br0" timeOffset="226205.7007">4383 12297 87,'-3'-10'276,"0"-1"-10,-1 5-31,1 0-21,0 1-28,3 5-23,-1-4-18,1 4-12,0 0-49,0 0-110,0 0-73,4 21-179,0-13-300,-1-1 133</inkml:trace>
  <inkml:trace contextRef="#ctx0" brushRef="#br0" timeOffset="226743.7589">5604 11930 1289,'3'-48'9,"-3"2"0,-6 0 4,-4-2 48,3 16 52,-4-11 3,0 9-3,1 6-8,-1 4 12,-2 3 3,3 8-3,3 4-11,0 1-11,0 4-9,-3 8-10,1 6-15,-4 12 2,1 8-7,0 20-5,0 8-5,3 32-2,1-4-3,3 2 0,2-1 63,6 5-8,1-2 1,2-1-12,-2 1-11,2-8-13,-2-26 7,3 6 0,-4-8-12,1-1 14,-1-4 29,-2-1-12,-1-14-2,0 2-6,-3-4-4,0-3-3,1-1-8,-1-9-8,-1 1-8,1-5 2,-1-3-6,0-3-6,2-4-3,1 5 6,-2-5-4,3 1-9,-3-3-3,0 0-6,3-3-49,0 0-80,-10-16-73,7 8-94,-2-4-71,2-3-280,-1-10-678,4-3 300</inkml:trace>
  <inkml:trace contextRef="#ctx0" brushRef="#br0" timeOffset="227301.8083">5391 12421 2266,'-8'-10'3,"-3"-3"-4,1 10-12,3 0 9,-2-4 31,5 5 6,-2-1 0,2-1-3,1 1-15,-1 1 9,4 2-3,0 0 0,0 0 4,0 0 4,11-3 3,6 1 11,-5 0 14,13-6 9,3-1-1,0 1 1,0-2-2,-1-2 1,0-1 17,-1-2 17,-1 5 5,-4-5 8,-7 6 13,-3 1-2,-1 4 25,-3-1-4,0 2-14,-3 1-10,0-1-19,-1 3-9,-3 0-15,0 0-8,0 0-4,2 8-5,-5 4-8,-3 3-15,0 4 6,1 7-5,-2-1-6,3-1-4,1-5 7,2 0-11,1 8-1,2-8 3,1 0-5,1-2-3,2 0-4,5-2 0,-1 0-3,3-6-1,1-2 3,1-2 1,1-2 0,5-3 1,-4-2-7,4-8 0,-3 2 6,4-9-3,-3-2-1,-3-3-1,-2-4 1,-1 1-2,-2 1-1,-2-2 0,2 3 5,-7 6-2,-1 1-3,-1 6 3,0 2-4,-1 2-12,1 2-1,-2 1 11,0 3-9,0 0-3,-7 9 5,1 6-2,-4 7 1,0 2-7,0-1 8,3 2 1,-1 2-4,1-2 3,5-2 0,1-3-6,1-1 5,3 0 0,1-4 4,-1 0-7,7-1 12,1-4 0,0-1-5,3-6 10,7 1-3,2-4-2,0-7 1,2 2 6,-4-7-6,3-3 1,-4-3 2,1-2-6,-5-4 3,2-5 2,-4 0-3,1-15 7,-2 13-10,-5-3 6,-2-2-4,-2 2 4,-1 3 5,-2 0-6,-1 11 5,0-5 20,-1 6 7,-3 3 5,2 5-3,1 1-3,-3 0-13,0 6-3,1 1 1,0 3-4,3 0-12,-13 10 8,5 7-3,-4 7-1,0 0-5,2 5 3,-1 3 4,5-1-7,-1 1-1,1 0-3,5 3 3,-1-2 2,5-2 2,0-2-5,0-3-8,3-1 9,-1-7 1,-1-3 0,5 0 1,-5-6-1,5-1 1,0-3-1,1-1 5,0-4-1,4-2-3,2-3 1,0-9 3,6-1-5,0-2 4,-3-8-2,3 0-1,2-13-1,0 0 0,-3-3 5,-5-2-1,-4 11-9,1 0 3,-2 1 1,-2-2-1,-4 0 2,0 3 3,0 1-5,-2 4 1,-3-1 3,0 8 29,0 7 6,-1-1-5,-1 4-9,2 0-4,0 4-4,-4 1-6,4 3-1,-10 11-3,3 5-1,-5 9-3,3 3 0,0 4 5,3 2-8,0 14 1,2 1 4,2-13-2,4 9 0,2-7-4,2-5 2,-1 1 0,5-5-1,-1 0 1,6-4 1,-4-2 1,5-5-2,-1-1 3,-1-8-1,0 0 3,-1-1 0,1-2 3,2-3-5,-4-6-6,4-3 7,-2-1-8,-1-1-38,-2-1-28,0-1-41,-1 0-50,-2 1-35,-1-1-38,0 1-26,-2 1-28,0 1-21,-2 1-25,0 2-9,-2-1-16,-2 0-11,-2 3-185,-1 0-595,-3 2 262</inkml:trace>
  <inkml:trace contextRef="#ctx0" brushRef="#br0" timeOffset="228295.4946">7327 11598 85,'5'-26'285,"0"6"-10,-1 3 4,0 2 5,-4 4-6,3 2-16,-2 3-42,-1 2-27,0 0-20,0 4-10,-4 15-18,-7 10-11,-6 21-17,-17 33-6,-7 9-17,-5 2-8,-4 6-1,-3 4-15,-3-10 32,2 8 29,-1-3-23,5-8-6,4-1-7,4-5 7,1-6-4,3-1-5,14-27-5,-1-1 1,-2 0-7,6-2-12,-3 1-6,4 0-8,3-3-10,2-13-1,4 0-4,-1-2-3,1-3-4,4-2-11,0-7 7,3-4-10,1-1 5,0-3-1,0-2 4,1 1-8,2-4 7,-2 1-6,2-3 1,-1 6 0,1-3-3,0-3-10,0 0-30,0 0-43,0 0-46,0 0-39,0 0-34,-5-10-47,3 6-45,-1-2-39,1 4-39,-4-3-216,-4 3-617,1-1 272</inkml:trace>
  <inkml:trace contextRef="#ctx0" brushRef="#br0" timeOffset="229340.7184">2217 13365 20,'2'-19'281,"2"2"-11,-3 4 3,1 3 2,1 2-20,-3 2-35,0 1-27,0 2-21,0 3-17,0 0-15,-11 23-15,4 2-10,-4 3-16,1 7-16,-4 8-14,1 0-2,3-9-8,2-2-11,-2 13 0,4-11 3,2-3-15,1-1-2,2-1 0,2-2-6,2-6 2,3-4 0,-1-2 0,2 2-3,-1-7 0,0-4-2,4-1 0,-2-2 0,7-1 1,-3-7 6,3 1 7,-1-3 14,-1-4-2,5-7-6,-2 0-1,-1-6-8,-5 0-4,4-3 2,-3-7-5,-1 1-6,0-13 3,-1-3 4,-4 4-4,-2 10-6,-6-1-10,0 0 3,-1 4 2,0 3-9,-1 0 2,0 12-1,-2 0-6,3 5-5,-2 2 1,2 3-4,-5 2-3,1 4-2,-2 3-4,-1 5-4,-6 10-28,0 9-32,2 0-37,2 6-32,-4 10-34,10-10-45,1 3-66,6-5-174,2 1-506,2-2 224</inkml:trace>
  <inkml:trace contextRef="#ctx0" brushRef="#br0" timeOffset="229854.9085">2511 13561 140,'2'-10'334,"2"-2"-14,-3 7-30,2 1-36,-1-1-31,-1 2-28,-1 3-17,0 0-18,7 15-14,-3 2-15,0 4-9,-2 5-18,0 2-7,1 1-17,0 3 0,1-1-8,-2-5-8,3 3-5,-2-6-14,1-6 2,-1-4 7,-3-3-15,3-3-3,-3-2 45,1-1 62,1 2 48,-2-3 15,0-3-12,8-9-17,-4-1-18,6-12-13,2-3-25,0-2-2,0-5-11,3-1-13,-2 2-6,-1 2-19,-2 2-1,0 3-5,-3 9-8,-3 6-5,-1-1 3,1 0-16,-1 5-4,1-2-8,-1 2-14,-3 3 0,3-3-18,-3 3-57,0 2-82,0 0-54,4 9-60,-1-4-67,-3 3-71,4 1-302,3 3-757,-7 0 336</inkml:trace>
  <inkml:trace contextRef="#ctx0" brushRef="#br0" timeOffset="230411.0144">2842 13577 56,'0'-2'268,"1"-2"-21,-1 4-26,3-5-24,-3 3-21,0 2-22,0 0-15,0 0-15,0 0-9,7 7-10,-5-2-14,0-1 1,4 4-19,-2 1-6,0-4-5,4 2-2,-1 0 1,-2-2 13,5-2 15,-3 0 17,0-1 9,3-2 5,-1-2-2,0-1-1,0-2-12,6-3 0,-5-1 0,1 0 6,-2-1-4,1-2 6,0-1-10,-5 4-5,-2-3-3,0 5-8,0-1-11,-2 2 9,-1 2-25,0 0-2,0 4-6,-6-3-23,0 5 6,-4 2 2,-3 7-6,-3 4-10,-2 6 6,1 1-13,4 3 0,4-1-4,0-2-1,2 2 0,4-2-1,3-3 3,3 0 4,0 0-10,8-5 5,-2-1-6,2-1-1,7 2 10,3-8-3,0 1-4,3-4 11,3-5-5,0-2 0,-2-3-3,1-2 0,-4-4-4,-1-3 6,-1-4-4,-7 1 0,2-9-1,-5 0 2,-3-3-1,-4 1-3,-3-3 5,-3-1-8,3 3 0,-5 4-1,3 8 0,-5 1-4,4 8 0,0 1-3,-1 0-8,4 4-1,-3 5-14,3 0 16,0 22 3,3-3 2,0 12 1,1 3 16,3 1-14,-2-2-6,6 13-11,-6-12 17,4 13-2,-4-10 5,1-5-3,-3 2 15,4-5-9,-1 1-4,-2-5-9,0-7 9,0-1-2,2-3-40,-2-3-31,2-2-30,0-3-29,3-1-29,1-3-42,6-3-34,7-6-26,0-3-13,1-2-12,4-5-183,3-8-512,3-6 227</inkml:trace>
  <inkml:trace contextRef="#ctx0" brushRef="#br0" timeOffset="230459.0238">3683 13660 232,'18'-49'90,"-1"-4"15,-4 3 35,-6 4 19,-4 11 24,-1-12 10,-2 16 20,-1 5 16,-2 7 2,2 3-8,-2 4-16,-1 2-19,2 4-28,1 0-15,-2 6-17,3 0-11,-10 14-14,3 11-9,-3 8 6,-2 13-22,4 12-16,-5 23-2,4-26 7,5 29-19,-5-1 2,2-26-11,-1 25 1,2 1 9,2-25-10,-2 25-9,-1-25 2,2 2-2,-1-4-7,2-1 1,-2 2 7,2-7-15,-3-4 3,1-1-10,-1-13 1,3-1 6,0-13-4,1-2-40,0-3-78,-1-4-87,1-6-88,0-3-289,3 0-617,-4-12 273</inkml:trace>
  <inkml:trace contextRef="#ctx0" brushRef="#br0" timeOffset="231460.357">3590 13788 255,'-3'-11'291,"3"1"-16,0 2-34,3 4-25,2-4-26,8 3-16,4-2-11,6 2-17,6-4-18,-1 6-9,16-3-13,-4-1-12,2 2-8,-3-3-8,-15 0-5,4 1-9,-2-3-5,-4 1-10,-1-3 1,-8 0 0,5-6-7,-4-3 0,-1 1 20,-3-4 6,-3-2 1,-2 0 4,1-1 7,-6 2 4,2 5 10,-1 5 21,-1 2-2,0 1-3,0 7-16,0-2-7,0 2-11,0 5-5,0 0-10,0 0-15,-14 24-3,4 0-14,0 5 17,-4 14-15,3 4-6,1-13 0,0 9 1,2-9 4,2 2-11,3 1-4,2-3 2,-2 0-8,6-2 5,0-2-7,-2-2-44,5-5-55,-2-6-46,2-1-32,-1-7-28,4 0-20,-1-4-6,6-1-9,0-6-11,3-3-6,1-9 14,1-1 20,-2-2 20,0-7 30,-2-2 17,-1 1 54,-1-1 43,-2 4 34,0-2 44,-6 8 26,3 0 34,-4 7 30,-1 0 7,3-2-10,-5 9-11,2-5-24,-2 5 3,-1 2-17,0 0-7,0 0-4,-11 14 0,8 0-12,-4-2-4,2 8-3,0-3-4,1-1-1,1 2-1,3-2-8,0-1 3,0 3-5,0-10-1,4 5 4,-1-4 11,2-2-7,-1-4 0,3 3 2,3-5 0,-2-1 9,2-2-11,4-5 5,2-1-4,3-10 3,-2 5 15,-3-2 3,1-4 3,0-5-3,-4 1-4,-1 1-6,-3-3 2,-1 5-4,-5 2 0,-1-10-1,-3 12-11,-2-2-3,-4-6 1,-8 6-5,0 2-2,-3 2 4,0 2-7,-3 9-4,2 6 1,-3 2-9,-3 4 2,6 6 1,4 2 3,2 0-9,3 2 3,4 3 2,2 3-3,5-7 0,4 10 7,4-5-2,4-1 1,2-2-4,2-1 6,6-4-5,2-1 4,-1-2 2,3-8-6,0 1 5,0-2 5,3-7 8,0-1-11,-4-3-1,0-3 3,-3 0 1,-1-5 2,-3-2-3,1-3-1,-6-1 6,0 1 12,-2-4 1,0 1 2,-3 5-5,-3 1 10,-1-1 9,3 2 18,-5 2 5,1 4 7,0 1-14,-2 6 7,1-4-9,-1 5-20,0-2 3,0 5-14,0 0 8,0 0-9,-9 17-5,6-5 1,-7 5-5,3 0-9,0 8 3,-3-1 5,6-2-6,-3 4-6,4-6 4,2-4 3,-1 4-9,2-3 6,2-3-5,-1-2-6,1 0 9,6-1 2,-4-2-1,2-2 2,2-2-1,2-5 0,4-3-1,2 2 3,5-9-10,0-3 8,0-1 0,0-1-1,0 0-11,-2-1 11,-2-1 0,-6 5 2,-1-4-1,-3 10 9,1-4-9,-5 4-5,0 0-1,1 2-6,-2 1-13,0 0 9,-2 3-1,0 0 7,0 0-14,2 11 5,-4-5 6,0 9-3,2-1 3,-2 3-5,2 0 6,2 0-1,-2-7 3,4 2 10,-1 0-7,1-2 5,0 0-13,2-1 14,1-3 11,-2 1-14,5-5-5,-1 0 7,3-4-4,2-3 1,2 0 9,1-7 13,-3 3 26,6-8 0,-4 2 9,0-2-4,-3-3-4,-3-1-3,4-1-4,-7 2-5,0-4 0,-1-2-7,-1 3-1,-5 6-2,0-1-6,-3-2-2,1 3-7,0 5-4,-6-3-1,3 1-4,-2 4-8,-1 1 8,-1 4-6,-1 0-41,2 2-81,-2 1-72,-1 4-58,-3-1-51,1 4-63,-1 1-42,2-2-288,0 3-753,1-2 334</inkml:trace>
  <inkml:trace contextRef="#ctx0" brushRef="#br0" timeOffset="239408.6517">6014 14134 25,'-3'-2'216,"3"2"7,0 0-3,-4-3-1,4 3-8,-3-2-4,3 2-5,-4-4-5,4 4-6,0 0-5,0-3-4,0 3-7,0 0-5,0 0-1,0-5-17,0 5-11,0 0-12,1-8-9,2 4-17,4-1-9,-4 1-9,3-2-10,-1-1-2,1 2-1,1 1-16,0-2-11,0 4 0,1 0 6,1 4-13,1 1-8,1 4-7,0 4 1,-1 0-6,1 4-2,-1 6 0,2 1 0,-7-3-8,2 3 5,-1-1-6,-2-2 4,-1-1-2,-3-1 4,1 0-5,-2-2-1,1-3-1,0-1-3,-3 1 13,0-4-10,2 2 8,-1-6-17,1 4 17,-2-3-2,3-1 1,-1 0 30,-1 0 36,1-2 26,1-2 22,0 5 15,0-5 9,0 0-11,0 0-8,0 0-13,0-15-13,0 1-10,0-3-12,2-10-9,3-4-7,-2 2-5,7-4-7,4-13-7,0 13-9,0 4-1,8-11-4,-5 14-3,3 4-6,-2-1 5,2 4-13,0 1 4,-9 7-7,3 3-3,-3-1 3,-2 6-7,-1 0-1,-2 2-4,-2 0-1,0 1-1,1-2-41,-5 2-90,11 0-54,-8 2-62,1-1-64,0 3-53,-1-1-61,1 2-346,-2 1-833,-1-1 368</inkml:trace>
  <inkml:trace contextRef="#ctx0" brushRef="#br0" timeOffset="240035.8495">6732 13968 230,'-10'-5'305,"3"4"-28,2 1-28,1-1-29,-3 0-19,7 1-14,-5-2-23,5 2-10,0 0-14,0 0 5,0 0 43,16 4 15,-1-4 10,9-1-15,4 0-2,10-1-7,3-4-5,-13 4-21,2 0-21,-3 0-13,1 2 5,-4-2-32,-3-1-9,-7 3-10,0 0-11,-4-1-5,-2 1-5,-3-1-9,2 0-3,-2 1-1,0-2-14,-5 2-2,5-2 1,-5 2-13,6-1-62,-6 1-73,4-2-55,-4 2-52,0 0-48,0 0-48,0 0-54,0 0-207,0 0-625,0 0 277</inkml:trace>
  <inkml:trace contextRef="#ctx0" brushRef="#br0" timeOffset="240559.046">6808 14077 55,'-11'6'134,"5"-3"12,2 1-13,-1 0-14,2-2-3,1 2 20,2-4 65,3 5 16,2-2 8,1 0-15,7 4-13,8-3-2,2-1-14,-1 0-11,2 1-21,0-2-13,-1 3-12,-1-3-14,-6-1-9,4 2-16,-5-1-4,-1 1-8,-1-3-6,-2 0-13,-1 0-9,-2 0-56,2-3-53,0 2-76,-3-1-51,8-2-73,-6 1-201,5-4-504,0 2 223</inkml:trace>
  <inkml:trace contextRef="#ctx0" brushRef="#br0" timeOffset="241116.0679">7587 13752 1807,'-3'-13'19,"-1"4"-41,1-3 14,3-1 20,-2 2 58,0 0 36,5 0 1,-2 2-7,-1-1-11,3 3-1,0-3 5,4 0 5,0-4 6,3 2-4,0-1 3,7-3-7,0 1 1,1 5-8,3-3-8,-3 1-5,2 3-6,0 2-11,-5 7-4,2-4-2,-1 3-8,-3 2-3,2 3-12,-5-1-7,-2 0 3,1 2-2,-2 2 0,-1 4-5,-1-3 1,-2 1-16,-5 8 6,1-1 8,-9 2-11,-1 6 3,-7-2 0,-5 2-3,-1-6 2,0 1 5,0 0-4,3-3-1,1-3-7,1 1 4,4-4 2,3-1-4,2 0-4,0 0 2,4 0-1,-6 4 4,6-4-6,-1 6 4,4 2-2,-1-1-3,1 2-1,-1-1 2,1 2-2,3 0 1,0 0 1,0 6 1,0-7-3,2 2 4,-1 5 4,-1-6-3,0 0-10,0 6 5,1-1 3,-2-5 3,5 0 2,-4 1-45,0-1-60,0 1-60,0-1-58,0-2-57,-3 4-248,2-3-564,-2 1 250</inkml:trace>
  <inkml:trace contextRef="#ctx0" brushRef="#br0" timeOffset="241166.2696">7573 14545 90,'0'6'163,"0"0"-9,-1 4 1,1-2 10,0 1 6,0 1-10,0 0-9,0-1-23,0 1-8,0-3-8,-2 1-8,2-1 3,2 2-4,-1-4 6,2 0 13,0 0 10,1 0 14,3-4 2,0 0 0,3-1-5,-2-2-1,2-3-10,0 0-18,0-2 10,0-5-5,-2 3-5,-3-4 4,-3 3 5,1-1-27,-1 0-12,-4 2-4,-1-3-12,-1 5-3,-2-2-2,-2 2-15,-2 0-2,0 1-8,0 1-1,-4 2-11,0 3 0,4-1-14,3 1-11,2 0-39,2 1-76,-2-1-44,5 0-48,-2 6-77,2-6-83,7 3-200,-7-3-610,14-6 270</inkml:trace>
  <inkml:trace contextRef="#ctx0" brushRef="#br0" timeOffset="242010.8313">8479 13879 143,'-3'-13'198,"3"1"7,-1 3-3,1 1 7,0 1 2,-3 0 3,3 1-1,0 1-25,0 3-17,0 2-19,-2-5-19,2 5-14,0 0-15,0 0-10,-5 20-6,2-3-10,0 3-3,0 7-11,-4 3-8,3 1-3,1-2-5,-5 0-6,1-2-4,5 0-5,-2-8-5,2 0 0,1-2-3,-3-4-1,1-1-1,1-3 0,1-2 0,0 1 37,1-4 60,0 0 31,-1 0 32,1-4 22,-2 6 20,2-6 7,0 0-9,0 0-25,0 0-15,3-14-20,-3 1-14,1 0-20,0-13-14,3-3-11,0-3-10,-1 1-6,2-4-16,5-12-6,-3 17-2,0-4-9,3 5-3,0 1-10,3 6-4,-3 0 0,-2 9-9,-1-1 0,4 8-9,-4 2-2,2 1-4,2 3-4,0 8-3,1 4 8,-1 3-11,0 7 2,0 5 0,-1 1-2,0 1-2,-3 0 1,0-4 2,0-1-4,-1 0 7,0-7-4,-2 0-5,-1-9 1,-2 2-2,3-5 3,-2 6 3,-2-6-1,2-3 4,0 3 5,-2-3 5,0-2 49,4 2-3,-4-2-8,8-12 8,-2-4-22,3-1-2,1-9 0,5-3-5,-4 1-7,6-21-2,0 6-4,-3 13-4,-1 3 6,1 4-6,-6 8-1,-1 1-3,-2 6-10,0 0-1,-2 3-3,0 3 4,2 4-3,-3 3-9,6 8 9,-1 5-4,0 11-3,2 5 2,-5 2 1,0-2 3,-1 2-1,0-2 13,-2-5-15,3 5 3,-3-5-10,0 0 7,-1-9 2,0-1 2,1-1 0,1-6-52,-1-1-115,1-1-57,0-5-60,3 0-39,-1 2-44,2-7-54,3 0-50,1-5-328,4-5-867,-1-4 384</inkml:trace>
  <inkml:trace contextRef="#ctx0" brushRef="#br0" timeOffset="242573.7579">9227 13892 59,'3'-9'284,"-1"-3"-5,1 3 1,0 4 7,-3-1-7,3-1-7,-2 3-33,0-2-27,-1 6-26,1-4-19,-1 4-13,0 0-22,0 0-19,-11 20-9,5-6-9,-3 2-6,-5 4-12,0 1-12,3 1-10,-3-3 6,3 3-14,3-5-6,0-2-2,2-5-9,1 2-1,1-3 3,-1 0-6,1-3-4,1-1-1,2 0 0,-2-2 10,2 2 65,-1-4 37,2-1 34,-1 4 25,1-4 4,0 0-15,0 0-16,0-11-16,1 1-16,2-4-13,1-7-9,3-7-14,-2 2-11,0-3-10,4-5-6,-1-2-6,-1 4-10,0 1-3,0 6-5,3-1-7,-7 8 0,1 7-7,0-1 4,-1 7-9,-1-6-5,2 7 2,0 3-5,2 0-3,2 3 0,3 5-6,6 7 2,0 3-6,0 3 0,10 12 2,-10-7 3,-3 0-5,4 5 0,-4-1-3,2-3 3,-3 0 1,2-1-6,-4 4 3,2-6-1,-9-5-2,1-1 5,3 0-5,-5 0-4,-2-5 2,-1-2-17,1 0-87,-2-3-96,-2 0-84,-2-2-79,-1-3-76,-4 1-63,-1-3-256,-2-3-820,-1-2 363</inkml:trace>
  <inkml:trace contextRef="#ctx0" brushRef="#br0" timeOffset="243099.5967">9185 14047 96,'-9'-5'219,"2"2"-2,3 1-6,0-1-16,1 2-15,3 1-15,0 0-14,0 0 1,24 0-4,-2-3-8,5-2-14,3 1-12,10 4-14,1-5-8,-3 1-6,-7 3-15,9-4-53,-14 3-79,3-6-93,-1 3-224,-3-3-409,-2-2 181</inkml:trace>
  <inkml:trace contextRef="#ctx0" brushRef="#br0" timeOffset="243149.1996">9687 13742 67,'0'-12'313,"0"4"5,0 4-26,0-2-29,0-1-26,0 3-27,0 4-23,3 0-19,-3 0-13,10 8-14,-3 4-15,6 1 4,2 4 22,1 5 1,1-2 1,0 3-20,1-5-4,0 5-6,-2 0-25,-1-1-11,-1-2 6,-4-4-24,0-1-2,-3 1-10,3-2-1,-6-3-11,3-1-6,-1 2 2,-1-3-8,-3 3-3,2-6-3,-1 1-5,0-2-49,-1 2-79,-2-5-55,0 2-39,3-1-58,-3-3-33,0 0-243,0 0-577,0 0 256</inkml:trace>
  <inkml:trace contextRef="#ctx0" brushRef="#br0" timeOffset="243193.782">9939 13683 281,'0'-8'275,"0"0"-31,-1 6-30,1 2-20,0 0-17,0 0-25,-13 24-14,1 0-9,-2 5-12,-5 0-13,-2 8-9,-4 0-8,-1-2-6,6-6-13,1-2-5,1-3-5,-3 0-7,5-2-5,-1 0-5,5-3-4,2-4-4,2-5-3,2-1-68,3 0-82,1-6-88,2-2-184,0-1-424,0 0 188</inkml:trace>
  <inkml:trace contextRef="#ctx0" brushRef="#br0" timeOffset="243759.7851">10323 13889 228,'0'0'320,"-5"1"-8,5-1-5,0 0 6,0 0-19,0 0 18,0 0-19,0 0-10,0 0-27,14-6-18,1 2-10,0 4-14,8-7-23,-2 6-17,3 0-18,-2-2-21,0 1-8,-6 2-12,0 0-10,-1-4-7,-1 4-14,-4-1-8,0-2-8,-3 2-8,4 1-6,-7-2-5,1 2-10,-5 0-37,8 0-95,-3 3-73,-2-3-66,-3 0-69,8-3-83,-5 2-276,2 1-714,2-3 317</inkml:trace>
  <inkml:trace contextRef="#ctx0" brushRef="#br0" timeOffset="243801.8437">10822 13687 211,'2'-12'371,"-1"5"-10,-1 1-37,2 2-35,-2 1-35,3-3-26,-3 6-20,0 0-28,0 0-19,2 18-14,-3-2-17,0 2-13,-2 9-7,0-3-15,0 5-10,-1 2-4,1-3-7,-1 0-5,0-1-10,4-1-7,-4-7-10,1-1 0,1-1-7,-1 2 3,1-4-10,0-3 6,1 0-8,-2-2 4,3 2-10,-1-3 5,-2 2-12,3-5-78,-5 3-116,4-3-110,-4-2-276,2 1-615,3-3 272</inkml:trace>
  <inkml:trace contextRef="#ctx0" brushRef="#br0" timeOffset="247731.4471">5463 13597 230,'-1'-18'243,"-2"-10"-13,0 11 3,3-2 7,0 5-7,-3 3 2,3 0 1,0 4-25,-1 0-20,0 3-24,1 0-18,0 4-14,0 0-17,0 0-16,-6 19-12,2 6-6,-2 8-4,-1 17-15,2 1-4,2 4-10,-2 28-1,4-26-2,-2 24 0,-1-21-11,-3 20-10,1-21 0,1-1-10,-1-2-7,-1 4-1,1-9 0,-1-1 5,0-2-9,0-17 5,-3 14-11,2 3 17,-1-16-7,1 0-2,-2-3-5,6-3 7,-5 0-1,2-10-1,3-5-3,1-1 10,-1 0-9,0-2 4,2-3-4,1-1-30,-3-2-73,4-2-78,0 0-81,-6-16-283,5-2-583,1-11 259</inkml:trace>
  <inkml:trace contextRef="#ctx0" brushRef="#br0" timeOffset="249771.5283">5373 13614 133,'0'0'144,"0"-3"-4,0 3-13,0 0-6,0 0-9,0 0-9,0 0-11,0 0-5,-4-2-7,4 2-26,0 0 10,0 0-9,0 0-6,0 0-5,0 0-5,0 0 0,0 0-5,0 0 2,0 0 1,0 0 9,21 0 27,-7 0 11,10-2-1,4-1-5,-3-1-2,18-2-8,-1 2-1,3 1-9,3 0-6,-2 4-2,5-3-5,18-1-5,-21 3-1,-1 0-8,24 4-5,-24-3-1,2-3-1,20-2 4,-17 2-4,18-3-3,0 5 0,0-1-7,2-2 3,-23-1-3,26 2 3,-5-4 3,0 1 7,-4 3 11,4-5 3,-1 4-1,-1 3-6,-20-2 0,25-1 0,-27 3-5,5 0-2,-2-2-1,20-3-6,-24 5 1,3-4 1,2 1-2,-3-1-5,4 0 2,20 0-3,-25 4-4,2-3 1,-3 1 2,6 0-2,-2-1-2,0 1 2,-2-1-3,2 1 6,-4 1-6,2-1-2,-2-2 1,-1 2-1,-1-4-4,1 4 3,-3 0 3,0 1-5,1-1 0,-4 0 2,0 0 2,-9 1 5,2 1-12,7-2 1,3 2 2,-13 0-1,12 0-1,-1 2 1,0-4-1,0 2-1,2 0 0,0-1 1,1-1-2,0 4 1,0-2 5,-4 0 1,3-2 3,-11 2-11,8-2 2,-9 0-1,-2 1 3,1-3-2,-2 1-3,0 0 11,1-1-8,-2-1 1,-1 3 2,1-3-2,2 0-3,1 3 9,1-5-5,-1 2-4,8-3 2,7 4 1,-4-4-3,1 3 1,-1-1-1,1-1 2,-11 4-1,12 0 0,-3-1 4,-8 1-8,-2 0 4,3 1-1,-2 0 3,-2 0 0,11 2 11,-12-1-13,0 2 1,0-4-3,3 3-1,-3 2 2,3-2 0,-1-2 3,0 0 4,-1 2-4,1 0-5,2-1 4,-3-1-2,1-1-4,0 1 5,-3-2 4,1 1-1,-4 3 9,-2-3-12,-4 3 1,-4-3 2,1-1 1,-2 2-5,-2 2 15,-1-2-11,-2 1-4,2-1 2,1-1-1,-1 1 0,-1 0 0,3-2-1,-3 1 5,3 0-5,1-2 3,0 3-3,0-2 3,2 0 1,-1 2-6,0-3 0,1 3 0,1-3 6,3 2-2,-5-1-1,4 1-1,-2 1-5,2 2 7,-4 0 0,3 0 0,-4 0 1,-1 0-5,-2 0 6,1 0 6,-2 0-9,-7 0 2,11 0-4,-11 0 2,8 0-1,-8 0 0,9 0 10,-9 0-8,8-3 2,-8 3-4,4 0 0,-4 0 0,7-1 2,-7 1-2,7 0 4,-7 0-5,10 1 1,-3-2-2,-7 1 2,12 0 0,-7-1 0,2 2 3,-7-1 0,13-1 1,-7 1-3,2 0 4,-2 1-1,-6-1 0,9 0 1,-9 0-2,8 0 0,-8 0-4,7-1 0,-7 1 4,0 0-4,7-2 3,-7 2-7,0 0-4,0 0 9,3 7-4,-3-3-1,0-4 3,-5 15 0,2 4 1,-1-2-4,0 7 1,-5 6 1,4 1 1,-4 1 2,0 3 2,-3 11-3,-1-2 7,1 0-4,2 2-4,2-12-2,-4 9 3,5 3 1,-2-2 1,0-1 2,2-10 3,1 2-6,-1-1 3,2 0 4,-1 12 3,0-12-10,1 0 0,1 1 6,-1-3-5,0 4 0,-1-6 3,2-2-3,0-1 4,-2 4-5,3-6 5,0 2 3,-1-8 0,1-2-7,-1 2 8,1-1-6,-1 1 0,0-3 4,2-5-4,1 0-1,-2 1 14,2 0-9,-2-2-5,0-1 0,3-1-2,-3-3 4,3 4 0,0-6-4,-2 2 5,0 1 0,2-6-5,0 6 2,0-6 2,-1 4 2,1-4 0,0 8-1,0-8 0,0 0 4,0 0-3,0 0 0,0 0-4,-2 5 2,2-5 1,0 0 2,0 4-4,0-4-4,-3 5 5,-1-2 0,0 1-1,1 1 3,-4-1-2,3 1 1,-6-1-1,2 3 0,-7-2-1,0 3 2,-6-2 0,-4 4 1,1-8-5,-2 1 4,-3 4-1,1-2 1,-2-1 1,-9 3-5,-1-2-1,1 0 4,9-3-3,-11 2 4,3 0-2,-3-3 0,3 3-2,-3-1 4,-1-2 8,-2 1-16,-1-2 7,0 1 2,0 2 0,-5-1-4,2-1 5,-20-2-8,22 4 5,-5-3-5,3 2 4,-1 2-3,-2-1 9,-18 3-7,24-2 4,-3 1-2,4 3-2,-6-2-1,3 5-4,-4-2 9,-15 3-5,20 2 0,-1-7-8,2 3 12,0 0-1,2 0 2,-1-1 6,0 1 5,1 0 33,3 2 20,-1-5-20,0 1-3,1 2-8,0-3-1,-1-5-6,3 3 0,-4-1 5,1 2-1,1 0-12,0 0 1,-2-3-3,1 3 4,0-1 0,0-5 6,-1 1 6,1 2 14,-1-3 14,-2 5 4,3-5-7,0-3-18,-4 2-1,2 1 4,0-2 6,-1 2-7,1-2-2,-8 1 0,3-2-6,1 2-6,0 1 7,1-3-6,-1 3-15,2-4 6,0 3 1,-4-1 7,4 0-6,2 2 9,-2-4-2,3 2-2,-3-2-5,2-2 6,3 1-5,-1 4 0,-1-4-2,1 7-1,1-4-3,1 4 2,-2-4-22,0 2 17,2 0-6,-2-3 2,-3 6 1,5-3 0,-2 2-2,0-3-4,13 0 6,-3 1-2,-8 0 0,9 1 2,4-1-3,0 0 6,-1 0-5,2 0-1,1 0 3,1 0-3,-2 0 4,2 0-4,2 1 6,-1-1-9,-1 2 0,1-1 6,1 3-14,-2-6 8,2 6-4,0-4 5,-2 3-3,2 0 1,8-2-2,-3 0 3,0 1-4,1 0 1,2-2 6,3 0 4,-1 0 3,1 0 0,-3 3 1,-1-2 4,1-1-7,-1 0-11,0 3 12,0-3-4,-1 1-2,-5 2 1,4 1 5,-6-3-8,6 0 0,2 2 2,-7 0-3,4-3-1,3 3-2,0 0 3,1 0 0,4-1-1,-1-2 2,-1 0 3,5 3-4,-4-3 2,4 0 3,2 2 0,0 0-13,4-2 12,-5 0 2,5 0-3,0 0 2,0 0-1,0 0-1,-8 0 3,8 0-3,0 0-1,0 0-6,0 0 9,0 0-6,0-7-31,0 7-59,0 0-104,3-9-102,1 4-112,2-7-437,1-2-907,4-2 400</inkml:trace>
  <inkml:trace contextRef="#ctx0" brushRef="#br0" timeOffset="255604.0635">994 5141 42,'0'0'67,"-3"-3"-13,3 3 8,-3-2-8,-1 0-7,4 2-7,-7-1 5,7 1-9,-6-4-5,2 3 8,4 1-15,-3-3-4,-1 2 12,4 1-12,-10 0 2,9-3 4,-5 3-6,6 0 11,0 0-9,-10 0 5,10 0-6,-7 0 4,3-1-5,4 1 6,0 0 2,-6 0-13,6 0 6,0 0-1,-8 0 3,8 0-9,0 0-2,0 0 7,-4 0 3,4 0-2,0 0-9,0 0 12,0 0 5,0 0 5,0 0 0,0 0-12,0 0 22,0 0 4,0 0 4,0 0 0,-7 0 10,7 0 9,0 0 1,0 0 0,0 0-4,0 0 1,0 0-4,0 0-4,0 0-2,0 0-5,0 0 0,0 0 2,0 0 3,0 0-6,0 0 3,0 0-6,0 0-1,0 0-1,0 0-2,0 0-4,0 0 0,0 0-8,0 0 6,0 0-4,0 0-5,22-8-3,-12 5 2,4-2-4,14-3 10,9-2-6,5 2-2,-1-4 10,7 0-5,20 0-4,-21 2 5,28-5 1,-3 1 6,-4-1-7,-2 3-4,-20 4 0,23-1 2,-21 1-6,0 2 0,3 1-3,-1 0-3,-2-2 2,3 2 0,-6 0-3,0-2-3,0 0 4,-1 3-4,-4 0 4,-1-5-3,0 6 2,5-3-4,-5-4 8,2 7 1,2-6-1,-4 3 7,2-2-3,0 4-6,1-3-2,0 0 5,-1 2-6,0 0 1,-12 3-4,0-3 4,10 0 0,-10 2-5,0-1-4,0 0-3,-2 1 5,4-1-8,-3 0 4,-3 2 1,2-1 1,0 1-5,3-2 0,-1 1 5,1 0 0,11-4-1,-12 2-2,2 3-3,0-4-3,-4-1 5,0 5 2,-2 0-6,-4-2 3,-4 1 2,-4 2-6,-3 0 8,-2-2-4,-2 3-1,-2 0 1,2-2 4,-6 2 12,7 0 0,-3-1 4,-4 1-4,0 0-4,0 0-2,6 0 0,-6 0 0,0 0 5,5 0-7,-5 0-4,0 0-1,0 0 4,0 0 1,4 0-2,-4 0-3,0 0-3,0 0-2,0 0-10,0 0 14,0 0-1,0 0-1,0 0 1,0 0-2,0 0 2,0 0 0,0 0 2,0 0-8,0 0 3,0 0 0,0 0-3,0 0-4,0 0 7,0 0-10,6 0 10,-6 0-3,0 0-4,0 0 9,0 0-4,0 0 3,0 0 0,0 0 1,0 0-3,0 0 13,7 0-20,-7 0 13,6-2-13,-6 2 15,5-1-13,-5 1 7,6 0 4,-6 0-4,7 1 4,-2-2-1,-5 1-13,8 0 17,-3 0 4,1 0-14,2-3 5,0 3-7,0-1 1,-1-1 1,0 1 3,-7 1-3,14-2 6,-7 2-2,-1 0-2,-6 0-7,11 0 7,-7-2-3,-4 2 2,10-1-8,-10 1 15,7 1-6,-7-1 3,10-1-6,-10 1-11,10-2 17,-4 2-6,-6 0 2,11 0 1,-3 0-4,2 0 4,0-2-7,-4 2 8,2 0-3,2 0-2,-2 0 7,1 0-5,-2 0-3,-7 0-1,11 0 11,-2 0-12,-9 0 7,8 0 4,-8 0 1,7 0-7,-7 0 1,0 0-2,7 0-1,-7 0-10,7 2 17,-7-2-1,0 0-7,0 0 3,0 0 0,0 0-3,0 0 4,0 0 4,0 0-3,0 0-4,0 0 1,0 0-6,6 0-1,-6 0 2,0 0-5,0 0 8,0 5-6,0-2 4,0 3-3,1 0 3,1 5 15,-2 0-13,1 1-8,-1 7 8,1-1-3,0 7 1,1-6 4,1 9-4,0-4 4,1 5 2,-1-5-2,-2 2-1,5-1 2,0-1 6,-4 1-6,3 1 3,0-1-4,2-2 2,-1 4 3,-2-1-3,0-4 3,2 5-2,-2 4 2,-1-2 4,1-1-3,-1 2-7,1-3 10,2 2-13,-3-5 15,1 3-6,-1-1-5,1 3 2,0-4 3,-1 1 0,0-6-8,-3-1 14,4 5-2,-2-5-1,0 1-2,1-1-11,0-1 16,0-1-4,-2 1-2,2-3 0,0 2 0,-3-3 3,1 1-1,1-1-6,-1 1 3,2-2 0,-3-1 5,0 0 1,1-1 3,2 1-14,-3 1 26,4-1-26,-4 0 8,0 0-6,0-1-2,0 1 2,0 4 3,2-4-1,-1 2-1,1-4-6,-1 4 10,0 1 8,1-1-4,-1-2-13,2 0 6,-3 0-9,0-2 8,3 2 2,-2 3-5,-1-1-3,0-2 9,3 1-3,-3-2-3,2 5 11,-1 0-1,1-2-17,0 1 11,1 1 2,-3 0-9,0-1 11,3 3-3,-1-1-5,0 0 4,-2 0-2,3 0 3,0 0 11,1-1-13,-3 1 4,1-1-17,1 2 12,-1 0 3,1 1-11,0-1 11,0 1-2,0-3 4,-2 4-6,-1-4 15,1 6-13,0-2 8,-1-1-5,2 0-1,-2 6 0,0 0 12,0 3 2,0-2 41,-2 3 1,2 4-3,2-5-3,-4 4-7,4 0-4,-4-1-2,2 2-4,0 2 1,-1-2-5,0 3 7,0 1-12,1 0-14,0-4 10,0 3-4,-6-1 5,6 12-4,-1-11 6,1 10-13,-2-12 0,4 12 5,-4-14 2,2 5-3,0 11 17,0-2 41,-3-10-5,3-3-5,3 2-6,-3 13-1,0-14-11,2 0-3,-1 3-2,0 0-3,2-2 3,1 12-11,-4-16 0,3 5 1,0 11-10,-3-11-1,1-4-3,2 0 0,-3 3 5,1 0-6,1 2-5,-2-4 1,0 2 2,-3-2-1,2 1 0,1-1-3,0-1 0,-2 0 1,2-2 4,-1 0-4,0 1 2,-1-3 0,0 0 16,1 0 20,-1-2-2,0 1-4,2-3 4,-1-5-9,-2 9-2,2-8-1,-1-1-2,2-3-2,0 2-10,0-1 3,-3-5 0,3 3-3,-1 4-4,-2-9 1,2-1 2,-1 4-5,2-3-3,-1 4 2,-1-4-3,1-5 0,1 4 5,-1-2-7,1-1-2,0 1 1,0-7-5,-2 12-5,1-10 6,1-2 1,-2 10-5,2-10 6,-1 5-10,1-5 3,0 0 4,0 6-2,0-6 4,0 0-4,-1 11 3,1-11 2,0 0-12,-1 7 8,1-7-1,-1 9-2,1-9 0,-3 8 8,3-8-5,0 5 2,0-5-6,0 0 8,0 0-1,0 0-12,-1 12-2,1-12 19,0 4-9,0-4-1,0 0-2,-1 8 2,1-8-1,0 0-1,1 8-11,-1-8 19,0 0-5,-5 5-5,5-5 3,-2 9 1,2-9-2,-4 3 0,-1 2 7,5-5-5,-5 9 3,2-5 1,-1 0-2,-2 4 0,1-3 4,-1 0-6,-1-1 3,-4 4-4,-1-3 4,-3 5-2,-1-4-1,-4 2-3,-1-1 2,0 4 5,-4-3-4,-2 0-4,-3-3 8,-10 5 1,-2-2-9,-1 3-1,-27 1 6,21-2-2,-22-1 3,-1-1-1,3 1 3,-3 1-7,23-3 3,-27 2 2,26-4-3,-18 1-7,21-2 10,-1-3-5,1 5 5,0 0-6,3 1 1,-1-2 3,-1 0-3,-1 4 3,2-1-1,-3 1 0,3 2-1,-3 0 3,3-1-9,0 4 8,0 1-3,-2-3 2,4 0-1,-5-2 10,7-1-12,2-2-3,11 1 6,1 1-5,0-1-6,3-3 7,3 5 5,-1-5 7,0 4-10,6-4 2,0-1-2,-4 1-4,5 2 7,-2-2-5,1 0 6,-5 3-3,-1-1 1,6-2 10,2 2-13,-1-2 1,-1-1 4,-1 0-1,5 0 3,-4-2 26,7 0 9,1-1 20,-2 1-11,6 0 14,4-2-5,-10 0-9,10 0 17,-7 0 4,7 0-15,-9-3-1,4-2-3,2 1-30,-4-3 14,0 0-1,0-5 7,-3-3-15,2-2 0,-1 2-2,-2-8 5,1 3 4,-1-4-17,1 2-1,0-5-5,-1-1-3,1-3 10,0 0-7,0-2-6,2 2 5,1-6 3,-3-6-15,0 12 4,0-13 5,3 11 1,0 1-4,-1 0 3,1 1-4,0-1 0,-4 3 17,3-2-15,0 1-5,4-1-4,-5 1 1,4 0 2,-1-6 0,-1 6 5,1-3-2,-2 1 0,-5-14 4,9 12-19,-3-12 14,1 11 6,1-13-16,1 16 21,-1-15-16,1 12 8,-6-10-26,7 12 23,-2-1 2,2 0-12,-3 3-4,-1 3 16,2-3 9,0 2-6,1 0-7,0 2 6,4 2-6,-6-2 3,2 2 0,1-2-13,-2 2 14,-1 0-6,3 0 5,-4-3-6,-1 4 9,6-3-2,-2-5 1,1 3 0,-1 3-3,-2-3-14,2-1 15,1-2-6,-1 4-9,-2-2 17,4 2-3,0 3-5,-5 2 9,1-2 24,4 5-28,-1 1-2,-2 0 3,2-1-1,-7-4-4,10 7-3,-5-4 8,1 2-4,-1-4-15,2-2 17,-1 1 0,-2-4-8,0 2 16,2-1-6,-2-2-11,4 2 4,-1 1 9,-3 1-6,3-1 7,0-3-3,-1 5 8,0 4-10,1 2-3,3-12 1,-7 3-2,4 1 12,-1 1-10,3-1 0,-5 2-6,3 0 3,-4-1 23,4-4-21,-1 4-6,-1-1-1,0-3 10,1 4-4,1-5-1,0 1-2,3 2-11,-2 0 14,0-1 3,-2 1 1,1 1 1,3 7-15,-1 1 10,-1-1 4,1 1-1,-2-1-1,2 2 1,-1 0 0,2 1 0,-1-2 11,1 2-14,-4-1 8,3 0-3,0 0-13,1-2 17,1 2-7,-1-4 1,1 3-2,0 1 4,-3-5 1,3 3-1,0 1 3,-1 1 20,3-1-29,-3-2 7,1 4-2,-1 1 2,0-2-11,0 0 12,2 2-8,-1-2 6,-1 1 1,-1 0 6,2 1-12,3-2-2,-2 4 15,-1-3-12,-1 0 1,3-2-3,1 1 3,-4 6 11,4-5-14,1 1 13,-4 4-13,0-1 2,5-4-14,-4 0 18,1 3-3,-1 4-1,1-8 6,-3 0-8,1 5 6,1-1 2,-1-3 16,2-1-25,-3 5 7,1-5 2,1 2-7,-1 3 0,-1-4-1,3-2-8,-3 6 13,0 0-4,0-3 20,0 4-17,0-6 0,0 7 20,0-2-23,0 3 3,0-3-2,0 1 1,0-1 21,0 1-36,-3 5 15,3-6 4,0 7-2,0-4-12,0 3 13,0 0 3,-1 1-5,-1-2-4,1-1 5,1-1-1,-3 1-3,2 2-4,1 0 11,0 1-9,0-1 10,0 1 1,-2-1-13,1 1 18,1 1-26,0 4 23,0-12-5,-3 10 10,3-4-9,0-1 6,0 3-6,0 1-7,-2-3 7,2 0-8,0 6 7,0-6-13,0 1 16,2 0-6,-2 5 3,0-4 0,-2 0 3,2 4-2,0 0-7,2-4 6,-2 4-2,0 0 0,0 0-3,0 0-9,-2-4-4,2 4 5,0 0-10,0 0 0,0 0-57,0 0-46,0 0-14,0 0-29,0 0 0,0 0-2,5-3-17,-5 3-2,0 0-18,0 0-14,11 6-24,-8-6-22,-3 0-35,7 5-52,-3-1-48,-1 0-280,3 0-739,-5 2 328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8T08:25:15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3404 1777 164,'-3'-20'200,"3"1"-11,-3 0 0,3 2-9,0 6-5,0 0-13,-1-1 2,1 6-13,0-4-8,0 4-8,0-1-8,0 3-3,0-1-4,0 2-16,0-1-11,0 4-10,0-5-5,0 5-16,0 0-11,-3-4-6,3 4-13,0 0-1,3 20-1,-2-1-7,-1 12-5,3 15 5,-3 9-5,0 2-1,0-1 2,0-1-3,0 4-2,-3-1-1,3 1 4,0-7-1,-4 1-7,4-5 2,0-13 4,-3-1-7,2-4 3,1 0 0,-3-3 0,2-10-2,-1 0-2,2-3-1,0-2-2,-3-2-1,3-5 2,0 2-4,0-2 7,-1 0 0,1-3-1,0-2-28,0 0-62,0 0-41,0 0-62,-14-15-49,8 4-184,-4-3-453,3-4 201</inkml:trace>
  <inkml:trace contextRef="#ctx0" brushRef="#br0" timeOffset="1174.5302">3207 1664 100,'0'0'133,"0"-5"-26,0 5-3,0 0-6,0 0-10,0 0 7,0 0-7,0 0-2,4-1-2,-4 1 0,0 0-7,0 0 6,1-4-14,-1 4 2,0 0-6,6-4-9,-2 4 1,3-4-3,6 4 4,1-2-3,10-5-1,-2 0-7,4 4 4,3-4-7,11 5 2,1-4-9,-3 1 3,5-1-8,1 1 2,0-2-3,4 4 0,-2 1-5,-1-2-1,3 3-4,0-5 4,0 5-4,0-7-9,-2 8-4,1-2 5,-1 0-1,2 1 5,1-3-3,0 4 0,0 0-9,20 0 5,-23-3-2,24 2 3,-24-3-6,23 3 4,-23-5-4,3 1 8,-1 0-11,21 1-1,-20-1-2,1 1 6,-1 0-2,23-1 3,-26-3-5,22 2 0,0 3 0,-22-3-2,-1 1 5,3 0-2,0-1-2,-1 0-2,-1 3 3,2-1 0,-2 0 2,1-2-3,-1 5 0,-1 0 0,-2-5 3,0 2-6,2 5 2,-1-5 2,-4 0-5,-2 3 3,-11-1 1,3 1 3,-2 1-5,2 0 5,8-4-5,-10 4 5,-1-2-8,0-1 6,1 1-2,0 2 2,3-3 1,7 0-6,2 3 8,-12-1-3,11 1 2,2-4-2,-13 4 3,3 0-7,7-4 2,0 0 1,-9 4-3,1 2 3,10-2 2,-11-3-3,9 0-2,-8 5 3,-2-4-2,0 4 6,-2-5-5,3 3 4,-2 0-2,1-3 0,0 3 0,-2-1-2,2 1 2,1-3-3,-2 5 5,1-6-2,-1 3-2,1 1 4,1-2 0,-3-1-3,1 3-6,1-2 8,-1-1-5,0 1 4,1 0 1,-1-1-8,-1 3 7,3-2-1,10-1 3,-11 3 0,2 0 0,-1 0 0,8-2-3,-6 4 0,-3-2 5,2 0-3,8 3 1,-10-1-6,-1-1 3,2-1-4,-3 0 15,3 1-14,-3-1 3,-2-1 3,1 1-3,-1-1 3,-7-1-7,4 2 4,1-3 1,2 5 1,-4-4-7,3 0 5,-2-3-2,1 6 6,1-6-2,-1 6-9,2-1 7,0 1-1,4-1 0,-2-1 8,0 1-4,0 0-5,-1 0 1,1 0-4,-1-1 5,-3 1 3,4-1-5,-2 1 6,-2 0-9,0 0 4,-7 0 3,5 0 3,2 1-7,-5 0 4,-1-3-2,5-1 0,1 3 2,2-2-5,3 4 1,-5-1 3,1-1 1,1 0-4,1 2 4,-2-2-3,1 1 5,-2 0-3,2 0 0,-2 1-1,-4-2-2,1 3 4,2-3-4,1 0 4,-5 0 2,7-2-6,-1 6 6,0-6-7,0 2-5,-1-3 8,2 6 4,-3-5-5,3-1 2,-7 5 0,-2-4-4,3 2 5,-3 0-1,-7 0 5,8 0 1,-8 0 11,1 0 8,-2 0-2,1 0 8,1-2-7,-1 1 6,1-2-5,-1 3-3,6-2-1,-5 2 1,0 2-4,2-4-3,4 2 1,1-2-9,6 4-1,0 0 0,-1 1 5,2-3-9,-3 1 3,-7-1-2,0 0 2,-1 1 1,-8 0-1,2-1 8,-2-1-1,-4 1 2,5 0-10,-5 0 3,0 0-7,6 0-9,-6 0-27,0 0-69,0 0-87,0 0-242,0 0-467,-34 1 207</inkml:trace>
  <inkml:trace contextRef="#ctx0" brushRef="#br0" timeOffset="1946.5467">3818 1984 135,'0'-3'292,"0"0"-35,0 3-18,0-5-19,0 5-32,0 0-22,0 0-25,0 0-6,0 0-22,-11 20-13,8-1-8,-10 7-5,2 5-8,1 2-15,-4 13 1,4-13-6,-1 1-8,4-1-5,0-7-2,-2 2-7,2 0-3,0-5-4,5-7 7,0-4-12,-1-4-1,2 2 8,-2-5 48,3 0 55,-1 0 55,1-4 36,0-1 17,0 0-18,0 0-30,5-21-18,2-4-9,-1-1-21,2-8-15,3-1-8,-3 2-20,4-12-8,4 0-14,-8 12-7,2 2-8,0 0-7,-3 6-2,0 7-9,-3 1-9,-2 5-6,2 1-3,-1 6-4,-2 1-12,2 1-8,-2 1-5,-1 2 0,10 10 1,-5 1-9,2 5 5,1 9 0,0 0 0,-2 2 5,1 1-7,0 0 8,0 2-2,-1-3 5,-2 1-10,0-1-4,-2 0-34,0-8-69,0 1-43,1-1-44,-3-3-42,1 2-9,-1-6-66,2 0-36,-2-2-308,0 0-712,0-3 315</inkml:trace>
  <inkml:trace contextRef="#ctx0" brushRef="#br0" timeOffset="2100.6785">3735 2314 143,'0'0'249,"0"-4"-20,4-1-28,3 2-19,7-2-15,7-4-19,5 3-17,11-5-10,2 4-23,-12 2-44,4 2-51,8 0-74,0-3-38,-9 3-149,-2 3-279,0-2 123</inkml:trace>
  <inkml:trace contextRef="#ctx0" brushRef="#br0" timeOffset="2482.8145">4301 2115 132,'-3'-6'279,"3"3"-29,0 3-28,-7-3-23,2-1-30,-1 4-7,-6 2-21,-3 3-19,-6 9-6,-4 3-12,-8 10-14,9-3-1,0-2-12,-1 10-11,5-9-4,5 0-5,1-2-5,1 0-3,9-5-4,-2-2 1,2-1-8,4-2 2,3-1-1,0 0-1,5-3 0,-3-3-1,7 0-2,2-4-2,2-5-5,3-6 3,1-3-6,-4-2 1,2-5 6,-3-2 1,-2-4 2,1-4 5,-4 2 4,4-17-1,-8 14 8,-1-2 0,2-4 16,-4 9 22,1 0-1,-2 4 3,-2 9 10,4-1 15,-4 5 2,0 4-24,0 1-8,0 3-15,0 1-23,0 3-4,0 0-11,0 0 6,-4 14-11,4-1-8,-3 11 4,0 2-6,2 3 6,-1 0-5,2 1 16,0-2-18,2 6 3,-1-2-7,3-6 3,2 3-6,-3-11 2,1 8-10,1-5-36,0-4-33,2-3-35,0-1-31,-1-3-24,2-4-23,-1-1-26,0-2-43,4-1-39,-1-2-245,0-2-576,1-5 255</inkml:trace>
  <inkml:trace contextRef="#ctx0" brushRef="#br0" timeOffset="2847.1619">4949 1569 26,'0'-5'273,"0"3"-27,-3-1-31,3 3-29,0 0-20,0 0-19,-2 10-13,1 2-20,-1 8 0,3 6-14,-1 5-5,-1 4-8,-2 13-4,-1 7 6,2 1 1,-2 2 12,-2 0 3,-4 22-2,5-21 14,-8 23-6,8-25 2,-1-1-7,-4 0-6,5-1-10,0-4-6,-2-2-5,4-3-11,-1-12 1,0 0-14,0-5-1,2-3-9,-2-1 1,1-7-6,0-5 1,3-1-13,0-5-50,0 2-69,-1-5-79,1-4-105,0 0-253,0 0-571,0 0 254</inkml:trace>
  <inkml:trace contextRef="#ctx0" brushRef="#br0" timeOffset="3624.7556">5336 1956 213,'6'-11'230,"-3"1"-13,1 2-12,-4 4-33,0-2-26,0 6-17,0 0-11,0 0-8,-3 17-10,-1 0-14,-6 11-13,0 3 2,-2 1-11,3 0-3,-2 0-10,-2-1-4,2-4-4,4 1 0,-3-6-6,3-4-3,3-6-4,1 0 4,0-3-7,3-3 10,-4-1 29,4 2 56,-4-5 33,4-2 33,0 0-6,0 0-14,0 0-10,5-16-12,0-2-14,2-8-6,-2-3-23,4-3-8,3-11-16,-5 9-10,3-12-2,-1-3-6,-1 2-10,3-2-11,-5 17-4,3 2 1,-1 4-9,-4 5 5,3 8-7,-4 1-23,1 3 14,-2 4-13,0 5 8,-2 0-11,8 12-1,0 5 1,2 10 3,-3 6-7,-1 2 5,2 12 0,-1 3 3,-4-2 5,0 3-7,1-4-4,-3-2 15,0-12-35,-1-1-91,-1-1-60,1 0-61,-1-4-89,-3 0-306,1-10-679,0-8 300</inkml:trace>
  <inkml:trace contextRef="#ctx0" brushRef="#br0" timeOffset="4274.6049">5280 2128 13,'-3'-7'218,"3"4"-17,0 0-25,0-3-15,0 6-15,7-3-14,0 0-13,3 1-10,11-2-10,3 1-7,16-2-17,-12 1-9,11-1-4,1-1-5,1-1-3,2-2-4,0-1-4,0-2-5,-3-2-7,-12 6-5,-3-5 14,-1 3 21,-10 0 30,-1 0 19,-3-4 2,-2 3 1,-4-1-1,-1 1-13,-3 1-9,-3-1-6,2 0-14,-5 4-11,-1 0-11,1 2-3,-5 4-8,-3 2-4,-7 6-2,3 2 0,-4 5-5,3 2-9,1 3 5,1 1-2,3 2-8,5-8 3,5 3-2,0-5 2,2 4 1,4-3-5,2-4 5,0 0 4,3-1-3,0-3 2,6 2 1,1-7-4,3-2 2,2-3 5,1-3 3,2-1-12,-4-1 14,-5 1 8,0-3 1,-1-1 22,3-5 7,-3 5 1,-4-1 18,1 0 2,-1-2-10,1 1 5,-5 6 3,0-3 3,0 3 3,-1 1-7,0 0-8,1 3 0,-3-1-7,2 1-2,-3 0-7,2 3-9,-2-2-7,0 4-15,4-3 0,-4 3-11,0 0-3,0 0 6,3 14-12,-2-4-2,-1 7 1,2 12 4,-2 2-4,0 4-2,2 0 2,-4 19 4,2 1-10,0 3 7,-2 0 0,4 0 0,-2 24 0,0-27 3,-2 0-2,1-4-5,-1-1 5,2-4 0,-3-9-2,-1-2-3,0-3 1,-3 0 2,0-6-12,-3-2 10,3-6 2,-4-5-2,-5 5 8,2-7-6,0-6 4,-1-2-2,-5-5-1,-3-3 12,2-6 8,2-4 3,-1 0 9,3-5-2,-1-6-2,6-1 0,0-1 2,2-2-2,4-1-4,6-5-4,7-10-5,3-1-8,1 14-1,2 1-10,15-13 3,1 7-10,4 3-28,0-1-50,6 4-27,-5 2-59,1 4-59,0-3-47,-2 10-53,3-5-66,-14 7-376,4 2-828,-1-2 366</inkml:trace>
  <inkml:trace contextRef="#ctx0" brushRef="#br0" timeOffset="5216.8152">6410 1601 59,'1'-11'101,"-1"6"0,3-1-5,-2-1 29,-1 2-13,2-2 4,-1 3 10,1 0-11,-2-1 5,0 5 2,2-6-7,-2 3-9,0 3-8,0 0-8,2-3-7,-2 3-9,0 0-4,0 0-2,0 0-8,1-2 2,-1 2 5,0 0 9,0 0 1,0 0 7,0 0 1,0 0-2,0 0-1,0-7 1,0 7 3,0 0 5,0 0-6,0 0-6,0 0-2,0 0-2,0 0-1,0 0 2,0 0 0,0 0 4,0 0-8,2-3-7,-2 3-9,1-7 2,-1 7-10,0 0 13,-1-4-15,1 4-8,1-3 0,-1 3-5,0 0 0,0-8-1,0 6-10,0 2 1,0 0-1,0 0-6,4-4-4,-4 4 2,0 0-7,0 0 3,0 0-1,0 0-9,0 0 14,0 0-11,0 0-9,-3 17-1,3-5 0,3 7 1,-6 10-3,3 5 5,-1 18-1,1-2 6,-4 2-6,1 0 7,-1-2 4,1-2 2,-1-2-7,4 3 4,-1-13-1,-1-2-3,-2 12 8,0-10-3,2-7 2,-1 0-5,2-2 3,-2-1-8,2-9 11,-1 0-8,2-5 1,0 0 5,0-4-7,-3 2-2,3-3 9,-1-2-4,1 2 11,0-2-20,0-5 14,0 7-1,0-7-7,0 5 8,0-5 3,1 5-8,-1-5-4,0 0 2,0 0-3,0 0 11,0 0-5,0 0-1,-1 6-3,1-6 0,0 0-6,0 0 5,0 0 3,0 0-8,0 0 0,0 0-13,0 0-58,0 6-43,0-6-38,0 0-53,0 0-53,0 0-51,0 0-203,0 0-559,0 0 248</inkml:trace>
  <inkml:trace contextRef="#ctx0" brushRef="#br0" timeOffset="5693.8163">6862 1819 19,'0'0'150,"0"0"-5,0 0-3,0 0-7,0 4-11,0-4-5,0 0-7,0 0 0,0 0-14,0 0-6,0 0 1,0 0-4,0 0 7,0 0 0,0 0 9,0 0 10,0 0 8,0 0 8,0 0-1,5-10 5,-5 10-2,2-4-12,-2-2-12,0 0-11,0 1-12,0-1-4,0 0 8,0 0-4,0 0-4,-2 1-8,2 0-9,-1 2-15,1 3-8,0 0-8,-4-3-3,4 3-1,-16 16-11,-2 3 3,0 5 6,-10 11-10,6-9-23,-3 10-1,7-8 2,4-1 6,1-2-4,4 1-3,3-2 5,3-5 1,3 1-4,3-3-11,3 1-21,6 5-27,5-11-28,5 0-44,2-9-28,7-5-41,9-3-39,-1-8-208,-2-6-487,-1-2 216</inkml:trace>
  <inkml:trace contextRef="#ctx0" brushRef="#br0" timeOffset="6066.6057">7087 1808 1,'6'-48'125,"-5"1"30,1 15 21,-4 3 19,1 7 6,-2 6-2,0 4-4,2 3-21,0 0-29,0 4-19,-1 3-10,2 2-14,-9 14-10,1 9-9,0 8-6,-1 2-7,-2 18-5,-2-2-6,3 2 0,0-1-6,-1-4-6,2 5 2,4-17-9,-1 2-2,3-5-2,-1-2-2,4 0 2,0-2-5,-2-9-3,2-6 4,1-6 6,0-1 30,2 2 44,-3-7 48,0 0 6,10-8-23,-2-5-25,9-12-14,0-4-5,10-9-11,2-1-5,-2 3-13,-6 11-13,0 1-5,-1 4-15,-2 4 3,-6 6 1,-2 2-16,-3 4-5,0 3 1,0 2-10,0 4 0,-2 2 4,2 1-10,0 5-2,-1 2 1,1 1-1,-3 2-7,1 2 9,3 2 6,-4-3-6,2-3 18,0-1-31,-2-6 24,1 0 2,1 0-6,0-4 1,-1 3-1,2-6 13,2-2-8,-2 0 2,2-1-4,2-3 4,1-3 7,-2 1-15,4-3-17,-4-3-25,0 1-37,1 0-32,-3-2-39,0 0-35,-3 3-37,2 1-51,-1-6-63,-3 7-234,1-4-605,-2 2 267</inkml:trace>
  <inkml:trace contextRef="#ctx0" brushRef="#br0" timeOffset="6482.0981">7911 1606 219,'1'-5'294,"1"2"-38,-2-1-34,0 4-23,0 0-20,1 23-9,2 4-26,0 3-9,-3 18-14,0 4-12,1-2-12,1 3-5,-1-3-10,-1 4-6,3-1-10,-1-1-5,-2-1 3,0-2-11,0-15-3,0 2-1,0-4-6,0 1-1,-2-6-8,2-2-5,-1-6 0,-1-2-2,2-5 1,0 0-6,-1-4 1,-1 0-17,2-5-43,2 0-47,-2-3-85,0 0-74,8-12-172,0-5-449,4-3 198</inkml:trace>
  <inkml:trace contextRef="#ctx0" brushRef="#br0" timeOffset="6892.5618">8194 1902 2155,'16'-40'-24,"-6"8"36,-2 5-13,-4 2 74,1 10 57,-1 4 14,0-1-20,-4 6-29,3-1-28,-2 3-18,1 2-7,-2 2-5,5 10-1,-2 7-5,1 7-2,-2 0-2,0 8 6,0-1-17,-2 3 6,0 0-2,0-2-7,-1 0 0,0-4-1,0-1 0,1-3-1,-1-5-1,1-7 1,-2 0 1,2-4-2,-2 4 6,0-7 35,2 0 73,-2 0 37,2-2 29,0-3 23,-1 4 20,1-4-3,0 0-18,-4-12-26,3 0-19,1-6-22,-3-9-12,1-3-11,2-5-13,2-10-7,2-7-21,0 3-2,3-2-9,2 2-10,2 5-4,-4 11-5,4 2-12,2 1-5,0 3-3,-1 7-6,0 6-4,-2 2 2,2 4-5,-2 4-12,1 4-2,2 4-5,-2 4-3,1 2 2,0 4-7,-5 3-2,-2 2 1,-1 6-4,-8 5 4,-1-1-4,-5 2 1,-4-6 2,-3 2 1,-1-2-21,-4-1-59,3-4-16,-2-3-23,0-3-24,2 0-8,6-6-14,1-1-10,-2 0-7,7-4 2,2 1-7,0-4-17,1 0-27,4 0-21,-3-7-26,3 0-11,5 1-12,0-2-169,5 0-520,0-1 230</inkml:trace>
  <inkml:trace contextRef="#ctx0" brushRef="#br0" timeOffset="7158.5688">8577 1794 25,'15'-3'203,"-6"3"-14,1-2-13,0 2-23,-7 5-13,4-2-13,-1 8-14,-2-3-3,1 9-1,-2 1-13,-1 0-2,-2 2-10,0 6-6,-3 1-10,0 0-6,0-8-3,2 1-8,-3-1-1,0-2-5,4-4-4,0-6 3,-1 1 4,1-3 48,0-2 62,0-3 42,0 4 19,0-4-26,0 0-17,13-21-19,-4 6 1,3-7-37,2-3-11,3-3-9,0 0-13,0-2-7,1 4-15,-1 0 1,-1 3-19,-2-1 8,-4 10-19,2-1-1,-5 5-6,0 1-1,-1 3-21,-2 1-28,-1 0-51,1 4-29,1 1-27,-5 0-40,2 5-54,1-1-71,-1 5-275,0 0-615,0 2 272</inkml:trace>
  <inkml:trace contextRef="#ctx0" brushRef="#br0" timeOffset="7636.5039">9463 1426 183,'0'-9'262,"2"1"-9,-2 4-8,3-1-6,-3 1-18,0-1-22,0 5-16,0-6-20,0 6-19,0-5-20,0 5-12,0 0-17,0 0-16,0 0 3,0 0-16,-5 25-4,3 1-7,0 3-3,1 5-5,1 0-9,-2 19 5,1-2-6,-2 8 2,2 1-3,-2 20-7,3-25 5,-1 0-2,1 2 4,0-3 0,0 3 1,-4 1 0,4-7 2,-2 2-4,-2-5-1,1-12-1,-1-2-3,2-2 1,1-2-6,-2-4-4,0 0 6,0-9-7,3-5 0,-4-2-9,2-1 9,1 0-6,1-4-6,-1 1 8,1-4-2,-3 1 0,3-3-5,-1 7-36,1-7-58,0 0-80,0 0-97,-3 2-269,3-2-575,0 0 256</inkml:trace>
  <inkml:trace contextRef="#ctx0" brushRef="#br0" timeOffset="9314.528">3359 2517 32,'0'0'184,"0"0"2,0 0-6,1-4-16,-1 4-10,0 0-19,0 0-19,0 0-9,0 0-17,0 0-14,0 0-11,0 0-7,-1 22-3,-1-3-5,1 5-5,-2 3-2,0 2-10,1 1 1,1 0 1,-1-1-5,0-2-5,2 3 6,-2-2-10,4-9 3,-2 0-5,0 1-1,0-2 3,0-2-3,0-4-1,2 1-2,-1-4 3,0-2 0,-1 1 2,0-2 27,1-2 26,0 0 30,0 0 26,-1 0 20,2 0 6,-2-4-2,0 0-2,0 0-10,0 0 4,0 0-14,0 0-9,7 0-17,-7 0-6,0 0-14,6-5-7,-1 2-13,2 0 0,2-1-9,6 0-7,1 1-3,9-7-4,0 5-4,5 1-8,9-5-11,6 4 9,3-3-1,2 3-9,20-2 2,-20 7-7,25-5 1,-3 4-1,-3 2-1,-18 3 3,22-1-3,-2 2-5,-2 2-3,-19-7 2,21 3 7,-4-1-16,-19-1 9,21 4 3,-1-3 4,-20 1-8,1-4 3,20-3-7,-19 3 4,20-3 13,-1 1-17,1-4 3,1 2-5,-21 5 5,24-5-1,-7 4-4,-16 0 5,17 1-19,-22-1 25,5 1-14,-2-3 5,-2 3 4,3 0 0,0-3-3,-4 0-4,-1 3 5,-1 0-8,-3-5-1,-2 5 5,3-1-12,-1-3 31,1 4-18,-1-2-3,0 0 10,0-1-26,-2 3 23,4 0 2,0 0-2,-3 0-6,1 2 1,-2-2-2,-1 0 4,0 0 3,-7 1-15,-3 1 28,0-1-18,-1-1 2,3 1 4,-2-2-15,-1-2 18,1 5-7,11-2-3,-12 1 0,3-2 11,1-2-9,8 4 1,-11-2 1,13 1 5,-3-2-9,-8 2 4,-1 0 5,1 2-7,-2-1-12,4 1 4,-5-1 8,0 0-2,-2-1 2,1 0-3,-1 0 8,-1 0 0,-2 3-6,0-4 11,0 1-1,1-2-17,-1 1 10,-1 1 1,5-4 0,-2 2-6,4 2 3,-3-1 5,1-1-13,0 0 8,0 4 3,-2-5 1,4 3-2,-1-1-3,1 1 5,-3 0 1,3 1 3,0-1-9,-2-1-12,3 2-4,-1-1 15,-1-1 1,3 0 8,-1 0-14,12 3 10,-13-4 3,2-1-14,-1 0 5,11 6-1,-10-3 3,-1-4-6,-1 4 10,10-3-3,-9 2 19,-1-3-18,0 1-18,1 1 14,2-1 5,6 0-3,-8-2 5,1 1 5,1 0-9,-3 3-2,1-3-5,-1-1-2,1 2 11,9-2 2,-9 0-5,-1 1-5,-3 1 7,2-1-1,-2 2 15,-1-1-12,0-4-8,-3 4 9,2-1-3,-2 3 5,-6-4-7,1 1-4,6-1-6,-2 2 19,1 1-4,-5-1 0,-1-1 0,8 2 2,-6-1 3,2 0-4,1 0 8,-4 1-9,0-3-2,0 1-2,-2 2-2,2-2 8,-1 2-1,1-4-6,-2 4-1,0-1 6,-3 0 10,-4 2 5,0-1 3,-1 0 0,1 0 0,-2-1-3,0 3-6,0-2 4,-1 1-4,-4 1-1,7-1 2,-7 1 1,6-1-5,-6 1-6,4 0 1,-4 0-2,3-3 3,-3 3-8,0 0 3,0 0-4,0 0 6,0 0-5,0 0 14,0 0-18,3-1-3,-3 1 6,0 0-3,0 0-1,0 0-6,0 0-5,0 0-30,0 0-65,0 0-53,0 0-51,0 0-55,0 0-62,-21 0-299,8 0-685,-8-3 303</inkml:trace>
  <inkml:trace contextRef="#ctx0" brushRef="#br0" timeOffset="10022.5442">3494 3214 1918,'4'-9'29,"-1"2"-34,1-3-6,-1 3 22,0-1 54,0 3 17,1 1-6,-4-1-18,1 1-12,-1 4-9,0 0-9,0 0 7,5 10-3,-5 6-1,1 3 3,-1 10 8,-1 5 8,-4 1 3,4 1 2,-5 11 11,1-1 4,2-9 5,0-2-6,-1-3-9,1 3-6,0 1-3,0-4 5,2 1-8,1-1-4,-1-4-6,-1-1 4,1-7-8,-1-3-3,2-3-3,0-5 1,0 1-2,0-4-9,-1 1 9,0-4-5,1-3-37,-3 2-58,3-2-79,0 0-73,-9-17-61,8 6-182,-3-4-506,1-3 224</inkml:trace>
  <inkml:trace contextRef="#ctx0" brushRef="#br0" timeOffset="10398.9489">3518 3259 19,'-4'-3'127,"-3"6"-9,-6 5 3,-4 7-19,-3 5-3,-2 1 5,0 4-10,-7 6 6,8-6 12,1-2-14,2-1 0,1-3-5,7-4-7,-2-2-5,3-2-7,2-2-2,1-5 9,5 2 19,-3-2 26,1-2 22,3-2 25,0 2 11,0-2-12,0 0-20,8-6 11,0-2-14,3-5-14,4-5-13,2-3-5,0 1-2,0-3-1,-1-4 1,3 3-2,1 0 8,-5 4 3,-1-1 2,-4 4-7,0 2 2,0 4-6,-3 0-2,-1 2-9,-1 2-12,-2 5-18,1-3-3,-1 2-5,0 2-23,-3 1 1,10 4-6,-3 3-4,4 7 2,1 4-5,0 5-4,9-3-3,-4 4-1,-1-1 5,4-2-9,-1 1-1,1-1-10,-1-3 16,-3 2-6,2-5-4,-5-1 0,-3-6-2,-3 1-1,0-4-5,0 1-13,-4 0-17,-2-3-39,2-1-21,0-1-43,0 1-61,-3-2-62,0 0-84,0 0-79,0 0-272,0 0-740,0 0 327</inkml:trace>
  <inkml:trace contextRef="#ctx0" brushRef="#br0" timeOffset="11304.508">3863 823 42,'2'-21'340,"-2"21"-30,5-10-29,-5 10-46,0 0-31,0 0-24,0 0-17,0 0 18,0 0-16,-10 25-20,7-1-13,-1 2-14,0 4-12,1-4-5,3 3-7,0-3-15,0 4-7,6-4 3,-1-2-2,1-6-10,4-4 1,0 2-2,1-3-6,3-3 6,-1-1 3,2-2-5,-1-4 10,3-3 27,0 0 16,0-5 7,-3-2 13,0-5 1,6-5 4,-6-2-2,3-5 1,-4-2-12,-2-2-9,-1-1-8,-5-4-8,0 2-20,-5-1-2,-2 0-9,-2 0-7,-3 1-12,-3 4 1,-2 3-19,3-2-2,-5 7-7,1 9-10,2-1 0,-3 5-11,-2 1 0,16 5-22,-44 11-43,24-3-42,0 10-47,0 3-58,2 3-59,1 1-85,4 3-84,6-2-221,6-5-713,4-2 316</inkml:trace>
  <inkml:trace contextRef="#ctx0" brushRef="#br0" timeOffset="11710.7853">5425 979 1948,'6'-34'-7,"-2"6"62,2 0 35,-2 1 84,-1 8 26,-2 0-2,1 7-27,-2 12-38,2-17-6,-2 17-29,0 0-18,0 0-20,0 0 4,5 12 4,-4 14-17,0 6-7,1 14-1,-2 2 0,-2 1-9,1-1 0,0-12 2,1-2-1,-2 0-8,-1-2 6,3-3-11,-1 1-7,2-14-84,-1 1-99,0-5-135,0 0-253,3-6-603,-3-5 267</inkml:trace>
  <inkml:trace contextRef="#ctx0" brushRef="#br0" timeOffset="12200.8023">6745 921 154,'6'-25'280,"2"9"-23,3-7-30,6 5-11,4 3-32,-1 5-13,3-2-18,1 7-16,-2 5-16,2 4-14,-1 6-14,-4 2-12,-3 8-6,-6 0 14,0 6-5,-5 2-5,-5-1-10,-5 2-8,-4 1 5,-2-3-14,-3 2-1,-2-7-6,-1-1 0,0-1-6,8-6-2,-1-2 0,4-3 2,0-2 15,2 1 21,1-5 20,1-1 17,2-2 16,0 0-10,0 0-4,13 1-9,2-2-18,6-9-4,4 5-2,5-4-19,-2 2-5,7-8 1,-7 8-12,-1-3-76,0 1-97,1-1-95,-2-1-139,-4-4-237,3 2-647,-2-2 287</inkml:trace>
  <inkml:trace contextRef="#ctx0" brushRef="#br0" timeOffset="12709.7758">8472 855 323,'12'-27'355,"0"16"-29,6-9-20,3 3-28,0-2-11,2 3-27,2 3-29,1 3-28,-1 3-10,-4 4-20,-6 3-23,-15 0-15,30 5-17,-17 2-11,-13-7-1,14 16-19,-13 0-8,-1 1 0,-7 7-6,-8 1-7,-1 1 12,-4-4-20,4 0 0,0-5-13,5-7 5,4-1-2,-1-2 6,5-2 1,1-1-3,1-1 4,1-3-4,6 1-4,3 1 0,7-5 9,3 4-18,7-1-4,-2 3 2,-3 1-10,-5 0 2,3 2 7,-2 0-9,-5 2 5,-4-2-7,0 0-11,-2 1 14,-3 3-3,-2-3 4,-5 5 3,-3 2 19,-8-3-9,-3 4-4,-7-1 7,2-2-11,-4 0 5,-1-2-4,3-4-4,-6 0-2,3-4 6,3 3-8,-2-4-2,2-2-5,1 1-42,2-5-56,1 3-60,0-1-66,6 2-90,1 1-284,-3 0-647,1 0 287</inkml:trace>
  <inkml:trace contextRef="#ctx0" brushRef="#br0" timeOffset="13328.89">3983 3794 287,'1'-30'323,"-2"11"-18,1-1-18,-4 3-16,-1 1-9,3 5-15,-3 1-30,4 3-34,-3 4-12,-1 2-26,0 8-6,-4 10-17,1 9-12,-2 7-12,-1 18-6,4 1-9,1-1-8,-1 5 3,7-5-17,-2 4-2,4-5-10,-2-1 0,0-2-5,0 1-8,-2-13 2,0 0-6,-1 10 1,-1-15-2,1 0 3,-3-4-11,-1 0-1,3-7-1,-2-4-3,-2 1-9,4-8-51,-2 0-44,1-6-48,0-2-52,5 0-56,-7-7-34,3-4-23,1-1-167,0-5-503,1-2 223</inkml:trace>
  <inkml:trace contextRef="#ctx0" brushRef="#br0" timeOffset="13496.7033">3783 4256 94,'-6'-14'179,"2"3"37,0 1 26,1 1 12,0 4 5,2-2-8,-1 2 0,2-1-4,0 1-11,0 1-27,3-1-15,4-3-14,6 1-25,12-4-8,16-1-16,4-1-20,26-2 1,-24 4-13,24-2-12,-29 4-8,-2 0-11,-1 4-5,-11 2-8,2-5-19,-5 3-57,0 1-52,-1-1-66,-4-2-86,1 2-82,-5-4-225,2 0-576,3-2 255</inkml:trace>
  <inkml:trace contextRef="#ctx0" brushRef="#br0" timeOffset="14337.8995">8424 3055 113,'0'-10'306,"1"3"-19,1 4-25,-2-1-23,1-1-25,-1 5-33,0-5-24,0 5-12,0 0-21,2 17-10,0-2-12,-3 11-11,-2 3-8,2 2-6,-1 3-7,1 1-6,-5 11-10,2-12-1,1-2-5,-1-2 3,1-1-6,-1-2-6,0-8-8,-1 8-1,3-14-4,-1-1 6,0-1-8,3-3-2,-3-1-1,3-1 2,-1-2 6,1 0-2,0-4-3,0 0-8,0 0 6,0 0-4,3-19-2,-1 8-2,1-5-6,0-4 1,1-6-1,1-4-1,-3-1-3,1-1 3,-3-1-2,2-3-3,-4 3 1,2 3-2,-5 0 0,2 4-2,0 7-6,-3 4-3,2 5 0,-4 2-3,-1 4 1,-6 4 3,-9 11 1,0 0 0,-4 9 5,-2 6-2,7-7 1,2 1 3,2 1-3,2 0-2,5-8 1,3 0 4,3-1-4,2-6 6,-2 2 7,6-3 6,-1-2 10,1-3 26,7 2 34,1-5 18,6-1 13,6-11 4,5-2 5,-1 3 1,-1-7 8,1-1 5,5-6 19,-6 5-3,-3 3-5,2-2-10,-5 0-8,0 6-6,-4 6-13,-1-2-6,-3 3-11,-1 6-13,-5-4-13,1 6-15,-1-2-6,3 4-9,1 6-3,0 7-4,4 0 0,6 7-3,-6 4-4,3 3-3,-1-3 0,1 1-2,-3 0 3,2 2-9,-2-2-15,-1 0-53,-3-3-62,3 1-79,-3-5-56,-7-1-59,3-1-70,0-2-56,-5-2-272,2-1-767,-1 0 339</inkml:trace>
  <inkml:trace contextRef="#ctx0" brushRef="#br0" timeOffset="14669.165">8158 4013 3945,'-16'0'11,"2"-4"-21,6 0 34,2 0 125,1 2 21,2-1-30,1 2-41,2 1-24,0 0-16,0 0-3,13 5-5,-2 5 6,5 8-15,2 1 3,-1 5 0,0 1-3,-3 2-3,0 1-10,-4 1 0,-2 0-3,-2-5-2,-2 1-2,0-8 1,-4-4-4,0-2-5,0-4 1,0-2 13,1 2 42,-1-4 39,0-3 2,0 0 3,0 0-7,4-17-12,0-1-9,4-7-4,5-5-12,5-14-9,3-1-6,5 1-27,-1 5-3,3-3-2,0 12-6,-8 5-3,3 4-2,-2 4-2,1-3-10,1 4-19,-3 3-60,-1 4-62,2-2-65,-5 5-66,-1 2-52,-1 0-74,-1 4-72,0-1-272,-3 1-803,-1 0 356</inkml:trace>
  <inkml:trace contextRef="#ctx0" brushRef="#br0" timeOffset="18280.7821">3712 1928 134,'0'0'246,"0"0"4,0 0 4,0 0-21,0 0-24,-7-6-18,3-1-22,-3-1-18,-3-3-14,-1-1-14,-7-8-15,-2-2-30,-5 1-13,-5-9-6,-6-1-5,0 0-4,-2-5-10,-1 5-1,-5-3-5,4 4-2,-3-1 1,2 2-10,0 0-1,3 6-4,0-1-2,11 8-3,2 1 4,1 1 3,3-1 0,1 4 12,9 1 12,-2 5 4,6-3 0,0 3 12,2 0-7,0 1-6,1-3 7,0 4-9,1-4-3,0-2-3,0 1-8,2-2 0,2-2-7,-2 2-3,2-4-1,2 3 0,-3-2 11,3-6-22,-3 4 1,3-4-1,0 2 5,-2 7-8,2-2 5,-2 2 8,-1-2-4,-1 4-2,1 1 7,0 0 6,-3 0 0,3 2 7,0 0-5,-3 3-5,3-3 1,0 5-5,0-5-3,0 5-2,0-4-4,0 4 8,-1-5-6,1 5 1,1-3-8,-1 3 3,0 0-2,0 0-7,0-5-7,0 5-27,0 0-53,0 0-27,2-4-40,-2 4-22,0 0-7,0 0-7,1-2-51,-1 2-215,0 0-495,3-3 220</inkml:trace>
  <inkml:trace contextRef="#ctx0" brushRef="#br0" timeOffset="19045.8951">2591 897 146,'0'-2'233,"0"2"-35,0 0-25,0 0-11,-7 17-15,4 6-21,-4 9-5,3-1-17,-2 5-2,2-2-17,-3 12-3,4-15-11,1 1 0,0-4-19,2-3 5,0-7-7,2 1-3,-4-8-4,2 0-1,2-2-2,-2 0 1,1-6 17,-1 2 34,0-5 48,1 5 33,-1-5 22,0 0 4,0 0-16,0 0-21,0 0-10,0-22-26,3 8-19,-3-13-4,0 1-7,0-3-12,-3-6-6,3-10-17,-2 13-5,0-4-10,-1-11 2,-2 0-5,0 16-11,3 1 9,0-1-12,-2 6-14,1 8 27,0 5 13,3 12-35,-1-19 14,1 19-3,0 0-6,-3-18-8,3 18-6,0 0 0,0 0-5,4-16 6,-4 16 0,16-8-5,-16 8-2,38-9 7,-13 0-1,-1 1-4,3 1-5,11-5 5,0 3-14,-13 3 9,1 1-19,-1-2 26,-1-1-3,-10 2 2,-14 6-19,23-2 8,-23 2 2,0 0 4,15-3-19,-15 3 13,0 0-20,0 0 16,0 0-9,0 0 12,11 26-11,-11-13 0,0-13 5,-4 37 7,0-12 1,3 4 2,-2 2 0,1 2 1,1-4-2,-2 3 4,3-2-3,0-1-9,3 3 27,-5-3-12,4-2-29,1 1 25,2-3 3,-2-8-6,-1 0-2,-2-5 4,2 2 1,1-4 2,-3-1 14,0-3-16,0 1 3,0-3 4,0-4-7,0 8 4,0-8 8,0 8-20,0-8 10,0 5 7,0-5-3,-7 1 0,0 3-2,-6 0 5,-8 3-10,1 0 10,-5 3-7,-3-5 0,-10 7 1,8-3-3,-9 5-1,1-2-2,14 1 4,-3-1-2,6-6 3,-3 3-2,10-5-10,4 0-69,3-2-83,2 0-67,0 0-36,5-2-82,0 0-284,0 0-682,0 0 301</inkml:trace>
  <inkml:trace contextRef="#ctx0" brushRef="#br0" timeOffset="23424.5865">3838 4918 121,'0'-5'224,"0"5"-11,1-4-11,-1 4-19,-1-5-12,1 5-15,1-3-9,-1 3-17,0 0-5,0 0-2,0 0-4,-3-5-5,3 5-5,0 0-11,0 0-7,0 0-4,0 0-9,0 0-4,0 0-8,0 0-9,0 0-3,0 0-10,0 0-6,0 0-6,0 0-8,0 0-1,0 0-1,2 22-2,-1-10 0,2 5 0,1 7-7,-1 3 2,4-3 4,0 4-5,0-3 1,3 4 0,-3-3-7,7 1 6,-5-2-1,6 2 0,-4-4 6,2-2 2,0 0 2,2-4 5,-1 0 9,3-1 13,-3-6 10,0-1-2,3-3 7,3-1-2,3 4-1,-1-8-1,1 1-3,3-5 3,1-4-2,0 0-12,9-6 5,1 2 0,-2-5-10,2-2 5,-10 6-3,2-3-14,5-4 3,-7 5 3,8-8 0,-8 7-3,-2-6-10,9-4 5,-10 5-3,0-1-4,4-11-8,-8 9-3,-2-6 5,10-6-3,-9 10-4,0-1 8,-2-2-7,0 4 10,1 3-10,-5 2-4,-3 3-8,-2 3 0,-2 4 9,-3 2 1,1-1-6,0 3 10,-2 2-28,2-1 32,-4 4-18,1-2-6,-1 2 0,0 0 3,-1-4-13,1 4 4,0 0-2,-10 6 10,0-4-5,-1 6 9,-6-2-5,-2 5-1,-3 0-2,1 4-1,-3 0 2,-1-1 9,-1-1-18,4-1 17,-1 1 2,1 0 2,2-1-4,6-2-7,0-3 8,3 0-2,2-2-2,5-2 8,0-1 4,-2 1 3,3-1 1,3-2 2,-1 2 3,1-2-5,0 0 0,0 0 12,14-15-12,0 6 6,3-5 0,4-1-8,0 3 7,0-2 1,-1 2-2,0 2-4,-6 2 7,1 1-5,-2 3-11,1-1 6,-1 2 1,-2 3-14,-4 1 0,7 2 3,-4 3 0,1 2 1,1 3-7,-3 2 16,4 1-7,-6 3 0,3-3-4,-3 6 2,-1-3-5,1 0 12,-2 2-14,2 3 12,-1-3-6,-3 0 2,1-2 9,-1 0-10,1 0-1,-3-5-6,2 0-71,0 0-37,1-2-41,-2-1-31,-2-6-28,4 2-20,-3-3-34,-1-2-41,7-4-192,-1-2-542,3-8 239</inkml:trace>
  <inkml:trace contextRef="#ctx0" brushRef="#br0" timeOffset="23867.3304">5480 3534 49,'4'-14'310,"-2"4"-8,-1 0-17,1 4-26,-1 1-34,0 1-27,-1 4-24,0 0-11,2 15-23,-1 5-15,-1 8-8,-1 6-12,-2 16-9,-1-2-8,-2 4-7,-1 1-8,1-4-6,1 2-3,-1-15-15,1-2 1,0 0-1,0-3-7,2-4-9,-1 0 0,1-8 2,0-2-9,2-5 3,-1-2-2,0-3 2,2-1 2,0-1-4,-1-2-3,1-3-37,0 0-39,0 0-54,-2-12-40,0 0-34,2-6-23,2-1-24,-1-9-15,1-2-131,2 1-404,-3-3 179</inkml:trace>
  <inkml:trace contextRef="#ctx0" brushRef="#br0" timeOffset="24267.1057">5449 3778 592,'7'-48'-22,"-7"14"15,3 4 17,1-2 23,-1 4 22,-2 2 25,-1 9 12,0 0 25,0 8-3,-1 1-10,1 0-12,-3 4-12,-1 1-10,-4 5-8,-5 2-2,-2 4-7,-5 5-13,-3 2 1,-1 4 0,0-1-3,2-2-2,2 2-2,0 0-3,4-4-3,4-3-1,2-2-5,2-1 3,1-2-1,1 0 3,5-4 24,-2 3 30,0-2 23,3-3 23,-3 4 19,3-4 23,0 0-11,0 0 4,0 0-6,0 0-13,13-14-15,-6 6 5,6-4-2,2-6 1,-1 2-10,3 1-7,1-1-8,-4-1-11,-1 8-16,0-4 7,5 1-4,-9 5-7,-1 0-8,2 3-5,-3-2-9,1 4-11,-1-1 0,2 1-7,-1 4-7,1 2-2,6 4-1,2 5-15,1 3 15,5 2-7,-2 5-2,9 7 4,-1 3-2,-1-2-3,2 1-1,1 1-3,-1-1-1,-10-8-1,9 7-2,-11-9 1,2 3-4,-1-8 6,-7-4 2,2 0-2,-5-5 1,-1-1 2,-3-1 6,0-1-11,-1-2 1,-1-2 3,0 1-10,-3-2 0,5 3-35,-5-3-54,0 0-41,0 0-34,0-12-33,-3 8-17,2-1-20,-2 0-26,-1-1-31,4-4-22,-1 0-256,-4-1-614,4-7 272</inkml:trace>
  <inkml:trace contextRef="#ctx0" brushRef="#br0" timeOffset="24899.8254">4718 1402 205,'4'-5'244,"-1"-3"-30,-3 4-24,-3 0-17,-8 3-22,-13 9-15,-21 16-11,-30 16-13,-5 9-12,-9 14-5,-6 3-9,-7 16-6,-8 0-9,-1 4 0,-4 4-10,3 4 1,5 0 1,7-6-7,3 0-6,4-6-6,11-5-1,10-10-9,9-5-2,7-4 1,16-20-2,-11 15-1,19-14-5,1-7 7,10-6-9,0 0-6,4-1-1,0-5-1,3 0 0,6-4-2,1-3 0,1-5 4,3-3-4,0 0 4,2 1-4,1-6 6,-3 4-2,3-4-2,0 0 10,-1 4-11,1-4-3,0 0-1,0 0-3,4-16-6,-2 9-17,2-2-13,-2-2-33,3-1-31,0 2-37,-1-6-34,4 1-30,-3-1-182,-1-1-406,3 0 179</inkml:trace>
  <inkml:trace contextRef="#ctx0" brushRef="#br0" timeOffset="26214.4951">5641 4724 73,'1'-19'242,"3"-7"-17,-1-1-2,-3 3-11,0 5-11,0 2-6,0-2-10,-3 1-12,-1 1-7,3 7-11,-5-1-11,3 5-17,1 1-17,-1 1-10,-2 2-14,-3 2-10,-1 5-8,1 6-3,-6 8-8,1 4-1,2 5-6,-4 5-2,3 9-5,1 4-1,-2 4-4,3-6-1,3 3-7,-1-3-2,2-8-2,1 10 4,-1-11-7,3 10 2,-2 3-6,3-14 12,-3 14-2,2-14 7,-2 12 2,4-10-6,0-2 0,-1 1-2,1-6 1,-1-2 2,1-2 0,0-5-5,-2-5-2,1-1 1,1-5 0,0 2-1,-3-2 10,2-1-9,-2-3 9,-2 2-8,-4-2-3,2-1 3,-2-4-5,-4 2-3,0-4-3,1-1-3,-4 1 3,2-5-10,-1 2-29,2-2-27,-1-3-31,-4 0-39,7-2-44,0-2-51,4-1-56,-2 0-263,4-4-578,1-5 255</inkml:trace>
  <inkml:trace contextRef="#ctx0" brushRef="#br0" timeOffset="26500.6721">5203 5102 8,'-5'-3'366,"5"3"-8,0 0-26,0 0-25,5-7-38,3 3-31,5 1-18,12-4-26,3 2-16,13-2-18,3-2-11,-1 3-17,1 1-1,-2-1-7,1 1 2,-4 1-7,0-3-20,-12 3-6,-1 2-12,-1 1-7,-4-1 0,-9-3-15,0 4 3,-2-1 14,-2 2 2,-2-1 9,-2 1-5,2-1 2,-6 1-9,5 0-5,-5 0-11,6-1-4,-6 1-2,0 0-13,4-1-2,-4 1-10,0 0-14,0 0-44,0 0-40,5-1-35,-5 1-30,0 0-35,0 0-53,0 0-58,0 0-51,0 0-243,0 0-622,0 0 275</inkml:trace>
  <inkml:trace contextRef="#ctx0" brushRef="#br0" timeOffset="28771.7618">13296 2892 36,'0'0'169,"0"0"-17,0 0-11,0 0-2,4-1-8,-4 1-1,0 0-3,0 0 7,0 0-6,0 0 1,3-3-1,-3 3 3,0 0 8,3-3 1,-3 3-5,3-3-3,-2-1-14,2-1-14,0-4-5,1-2-9,0-3-5,1-3-8,1-9 9,0 0-16,-2-3-3,2 1-4,-3 0-3,-1-1-3,-2-2-4,-1 4-4,-2 0-6,1 9 0,-1 2-2,0 1-10,0 3-8,2 4-2,-2 0-2,-1 0-7,0 3-4,2 3-4,-1 0-2,3 2-1,-11 9 6,1 3-4,-4 13 1,-2 4-1,2 12 0,-4 4 0,5 1 0,1 0 1,2 6 4,1 3 0,4-1 3,-1-1-2,3 0-1,-1 0-8,2 2 5,1-1 1,1-5-1,1 2 4,1-14 0,-2 9 8,0-13-12,0 0-2,2-3 5,-4-3-1,0-1-3,1-8-4,-3 0 6,4-7-3,-1 1-6,-2 0 9,1-4 0,1-3-3,1 0 7,-3 0 1,2-1 1,-3-1 0,-1-3 0,-3 0 0,-1-3-1,2 1 1,-7-3 0,4 0-2,-1 1-4,-1-6-6,-3 3 2,4-3-31,-2-2-34,2 2-40,-4-7-39,6 3-64,2-2-38,2-2-49,-1-6-168,5 2-498,2-3 220</inkml:trace>
  <inkml:trace contextRef="#ctx0" brushRef="#br0" timeOffset="28973.5305">13076 3059 258,'-2'-4'257,"2"-1"-19,0 5-17,0-3-13,2-1-18,-2 4-12,0 0-20,5-6-11,-2 4-15,3 0-11,4 1-14,7-3-3,4-3-10,3 5-9,2-3-7,-2 0-7,2 0-8,2 0-3,-1 0-6,1 0-9,1 1-17,-6 0-40,0 0-69,1 0-76,-2 2-61,-6 1-188,-2-4-438,0 3 194</inkml:trace>
  <inkml:trace contextRef="#ctx0" brushRef="#br0" timeOffset="29174.5129">13563 3084 175,'0'0'328,"0"0"-19,0 0-32,0 0-26,16-4-29,-2-1-19,9 0-20,5 2-22,0-3-13,2-2-15,6 3-16,-8 1-8,-4-2-12,-1 5-14,-2-3-16,-5 1-39,-3 3-36,-2 1-46,-3-1-61,-1-1-61,-4 2-36,-2 1-176,-1-2-420,-12 11 186</inkml:trace>
  <inkml:trace contextRef="#ctx0" brushRef="#br0" timeOffset="29320.8991">13541 3312 81,'11'-3'276,"3"0"-23,6-2-16,4-2-23,1 1-20,5-5-24,8 1-16,-10-1-15,-1 5-19,-2-1-46,-1 1-72,0-3-92,-4 2-214,-7 3-330,2-2 146</inkml:trace>
  <inkml:trace contextRef="#ctx0" brushRef="#br0" timeOffset="29691.5994">14482 2509 270,'-6'-18'273,"1"3"-20,-1 1-24,0 3-20,2 0-19,0 6-26,1-2-18,0 3-18,-1 1-14,4 3-12,-10 5-7,-1 7-11,1 1-4,-4 8 10,1 8-10,-2 1-7,-1 12-6,5 2-3,-3-1-8,3 7-5,2 0-4,-1 3 1,3-1-9,3 3 6,-1 2-6,0 0-1,1-3 2,1 2 1,2-1 2,-1-1 5,1-5 21,1-13 18,0 13 10,0-15-2,3-3-4,-2 0-3,5-2 3,-3-3-18,-2-6-4,2-1-12,-3-3-8,1 0 1,0-7-3,-1 0 1,0-3-3,0 0-14,0 0 33,0-6 5,-1 7 8,0-3-11,1-4-4,-6 0-6,6 0 0,-14-4-21,4 1 1,2-2-57,-5-1-76,1 0-67,-2-2-55,1-2-66,2-2-53,-1-1-284,4-1-673,0-2 297</inkml:trace>
  <inkml:trace contextRef="#ctx0" brushRef="#br0" timeOffset="29954.7787">14226 3159 244,'-3'-3'294,"1"-1"-19,2 4-29,0-5-19,0 5-7,0 0-15,0-5-5,0 5-7,5-4-17,0 1-9,9-2 5,6-2-7,7-2 1,1 1-36,12-5 3,-3 7 0,-7-4-11,9 5-15,0-1-3,-13 1-7,-2 1-15,0-1 15,-6 3-32,-3 1 3,-6-3-12,0 2-5,-1-1-1,-1 3-7,-4-2 8,4 2-15,-2-1-1,-5 1-19,5 0-37,-2-2-51,-3 2-44,0 0-46,6-2-37,-6 2-51,4 0-37,-4 0-267,5-1-599,-2-1 266</inkml:trace>
  <inkml:trace contextRef="#ctx0" brushRef="#br0" timeOffset="30187.75">14789 3021 96,'0'0'359,"0"0"-11,0 0-12,3 4-17,-3-4-20,0 0-12,0 0-20,8-4-21,-3 3-17,4 1-32,5-5-24,0 2-12,8 0-18,0 0-13,2 1-14,0-3-5,-1 3-12,1-3-14,0 1-1,-2-2-15,-1 4-3,-7-3-15,0 2 4,2 2-7,-8-2-1,-1 2-5,-1-2 3,-2 2-15,0 1 4,-4 0-4,6 0-19,-6 0-12,2-4-40,-2 4-48,0 0-79,0 0-73,0 0-82,-16-3-302,3 1-678,-1-3 300</inkml:trace>
  <inkml:trace contextRef="#ctx0" brushRef="#br0" timeOffset="30398.4249">14944 2796 111,'0'-9'328,"0"-2"12,-1 5 2,-1 2-12,2-3-22,0 3-33,0 1-38,0 3-32,0 0-27,0 0-13,0 0-17,4 15-23,1 2-10,-3 9-15,3 3-12,-4 3 4,2 17-13,-4-1-2,2-12-14,-7 9 0,1-10-10,0 2-6,1-4-1,-1-4-5,0 2-5,1-3 14,0 1-19,1-4 4,-1-7-10,1-1-10,0-4-55,0-2-71,1-2-54,0-1-84,-1-1-55,3-4-243,3-1-592,-3-2 262</inkml:trace>
  <inkml:trace contextRef="#ctx0" brushRef="#br0" timeOffset="30734.7715">15581 2660 360,'0'-9'377,"-2"2"-42,2 1-40,-1 2-35,1 0-21,0 4-35,0 0-22,0 0-15,0 21-17,0-3-22,0 12-4,-3 3-5,1 16-21,1-3-11,-2-2 3,-1 5-15,1-2 8,-1 2-26,1-2 3,0 0-8,2-10-2,-2-2-10,3 11-1,0-14-5,-3 2 0,3-2-6,3-3-2,-6-2-2,3-3-1,-2-5 3,0-5-2,2-1-3,0-5 1,0-1 7,0-1-17,2 1 5,-4-4 5,2 1-5,0 0 9,0-4 2,0 5 3,0-5 4,0 4 2,0-4 0,0 0-10,0 0-10,0 0-20,0 0-67,0 0-66,0 0-77,4-13-90,-4 7-288,3-4-639,-3-1 282</inkml:trace>
  <inkml:trace contextRef="#ctx0" brushRef="#br0" timeOffset="36948.8935">5591 1811 129,'-11'-8'122,"-3"1"-13,0 0-8,-6-5-11,-1 0-3,-3 0-3,0-5 6,0 0-12,-10-10-8,1 1 0,0-5 7,1-6 4,2-2-8,1-6-7,1 1 3,2-2-11,2-2 8,3-1-15,3-5 2,-1 2-2,5-2 3,3 4-3,0 4-5,2-1-8,4 13 4,-1-16-8,-3 20 5,4-3-10,-2-1 6,3 5 27,1 0-6,-3 5-11,2-3-2,1 0 0,0 1-7,-2 6 1,2 1-3,0 0 2,0 2 35,1 0 1,-1 2-7,1 1-1,2 14-1,-4-19-1,4 19 3,0 0 0,0-18-5,0 18-8,0 0-5,0 0-9,-4-16-6,4 16-5,0 0 1,0 0-9,0 0-3,0 0-9,0 0 7,0 0-5,0 0-2,0 0-2,-3-15 0,3 15 1,0 0 5,0 0-3,0 0 2,0 0-4,0 0 4,0 0-8,0 0 9,0 0-5,0 0 3,0 0-1,0 0 4,0 0-7,0 0-1,0 0 4,0 0 3,0 0-8,0 0 12,0 0 0,0 0 3,0 0-4,0 0 7,0 0 22,0 0 13,7-16 3,-7 16 16,0 0 3,0 0-3,0 0-10,0 0-3,4-15-7,-4 15 0,0 0-16,0 0-4,2-21-6,-2 21-2,0-17 1,0 17-4,1-15-6,-1 15 16,0-17-22,0 17-1,0 0-22,0 0 20,0 0-20,4-19 9,-4 19-14,0 0 1,0 0 3,0 0-10,0 0 3,0 0 10,6 59-3,-3-34 13,2 2-1,1 1-1,0-3-4,-1 4-5,1-4 23,-3-6-10,1-2-3,-1-1 0,1-3-6,-4-13 8,1 18 2,-1-18-19,0 0 27,5 16 1,-5-16 3,0 0-2,0 0 8,0 0 0,0 0 1,0 0-15,0 0 1,0 0 0,0 0-8,1-51-2,-4 31 14,-1-6-13,2-1 18,-3-2-13,2-2-3,-1-1 2,0 1-7,-5 1-4,7 3 2,-3 9 0,2-1 5,-1 3 1,4 16-8,-4-21 7,4 21-2,-3-11 1,3 11-7,0 0 11,-2-15-27,2 15 13,0 0 8,0 0-7,0 0-1,9-14 6,-9 14 7,23-8-1,-8 3-9,9-1-1,0-1 9,3 0-3,-2 0 6,2 0-1,-2 2-10,-1 0 7,-2 1-2,-6 1 3,-16 3-4,21-2-3,-21 2 6,0 0-1,19-3-17,-19 3 5,0 0-4,0 0-3,0 0-8,18 13 34,-18-13-17,6 18 5,-2-3-2,-1 2-1,-2 1 6,2 0-3,-3 3 4,4 4-2,-1 1 4,1-1-12,-1 0 18,1 0-6,0 0 6,1-8-3,-4 3 7,5-2-4,-2 2-1,0-3-6,2-4 6,-6-13-5,6 22 3,-6-22 0,4 14 15,-4-14-11,5 12-2,-5-12-2,0 0-2,0 0 9,0 0-9,2 16 8,-2-16 1,0 0 0,0 0 2,0 0-9,0 0-6,0 0 2,-27 2-2,27-2-6,-42 1 10,18 5-8,-3-2 5,-3 0 6,2 2-7,-1 1-2,-1-2 9,3 2-2,3 0-1,10-4-6,-1 2 13,15-5-29,-21 5-48,21-5-53,0 0-26,-15 9-25,15-9-26,0 0-48,0 0-60,0 0-185,0 0-535,0 0 237</inkml:trace>
  <inkml:trace contextRef="#ctx0" brushRef="#br0" timeOffset="38749.2905">5862 4407 157,'4'-5'238,"-4"1"-22,3 3-24,-3 1-22,4-5-28,-4 5-10,0 0-11,4 13-15,-2-5-9,2 6-6,3 8-13,3 0-7,0 3-6,2 0-1,1 1-6,3-1 1,2-2-7,1-2-5,4 1 7,-2-1-3,3-2-1,1-8 3,2 0-2,-1-3 4,2-2-3,3-5 12,-2-3 1,11-6 9,-1 0 3,-1-6 1,-2-7 5,-1 1 6,-1-3-8,1-9-2,0 3 0,-1 0-9,-4-5-5,-7 13 1,8-8-2,-11 6-3,0 3-12,-2 3 4,-1-2-6,-7 8-6,-3 2 6,1 2-6,-4 1 7,1 1-2,-1 2-10,-3-1-1,1 1-18,-2 3 0,1-2-13,-1 2 6,0 0-8,0 0 5,-11 1-2,2 5 11,-6-1-7,-1 0-10,-5 4-4,-2 1 5,2 0-4,-1-4 1,1 5 4,7-6 3,-2 2-7,4-1 0,0-1 0,4-1 1,0 0 4,2-2-11,2-1 5,2 0-3,2-1 10,-7 3 0,7-3-6,0 0 7,0 0 1,0 0 1,0 0-1,12-11 1,-5 5-3,8 1-4,-2-1 6,1-2-11,1 5 2,1 1 1,-2-3 1,1 2 1,-3 6-7,2 1 4,0-1-2,0 0-4,-3 7 8,1-1-3,3-1 4,-5 6-6,0 0 0,1 0 1,-2 2 0,0 5 1,-2-4 12,0 0-10,-2 0-2,0 3 0,-2-3-18,-3 1-44,1 0-44,-1-1-41,-1 0-35,1-5-21,0-2-49,0-3-35,0 0-168,0-3-499,3-1 221</inkml:trace>
  <inkml:trace contextRef="#ctx0" brushRef="#br0" timeOffset="39504.5248">7159 3810 4,'0'0'58,"3"-8"7,-2 5 0,-1-2 6,3 0 4,-3-1 4,3 0 3,-2 0 6,2-3 5,0-2 6,-1 2-1,2-6 7,-2 5-1,0-3 7,2-3-3,-1 2 6,0-1-2,1 2 11,-1 2 2,-2 1 2,2 3 1,1 2 0,-4 1-18,0 0-14,2 0-15,-2 4-20,0-5-7,0 5-6,0 0-4,-2 14-3,-2 3-2,0 2-4,1 6-5,-4 7-1,-2 14-1,3-10-3,0 10-4,0-11-2,-1-1-1,0 11-1,3-11 1,1-1-5,-1-3-1,1-4 0,-2 0-1,4-6 0,0-2 3,-2-1-4,3-6 1,-1-3-3,-1 2 4,2-6 3,0 1 8,0 0-4,0-5 24,0 4 27,0-4 9,0 0-5,0 0-19,3-18-6,0 7 0,-1-7 3,3-8-13,0-1-11,0-2-4,-1-1 11,-1-3-11,1 0-4,0-13-6,-1 10-5,-1 0 3,-1 3-3,-1 1 1,0 6-2,-3 6-7,3 3-1,0 4-5,-4 2-4,1 3-6,2 3 0,-2 1-3,-4 4 13,-3 3-10,-10 6 3,-1 7 2,-1 2 13,-1 6-7,3-3-3,-2 0 4,3 0 0,4-6 2,3-1-8,1 0 15,2 1-13,3-10 2,0 4 4,2-5-1,1 0 7,2 0 6,-2 0 1,3-4 4,0 4 26,0-4 10,0 0-7,8-10 0,-1 0-2,6-1 0,4-9-10,4-1 5,-1-3-7,0 0 6,1-2-1,8-7-4,-9 9 3,8-9-5,-5 9 1,-2 1-5,-3 3-2,1 3 4,-8 5 3,0 2-6,-4 3-2,-1 3-7,-2-1-12,0 3 4,-1 3-8,3 4-3,2 2 1,2 8 4,3 8-7,1 1 10,0 1-6,1 5-12,2 12 19,6-1 1,-5 3 2,2-1-2,-3 0-3,-3-12 8,-3 1-12,0-3-61,-2 3-52,-5-2-51,-2 0-63,-2-3-72,-2-1-64,-5 1-191,-3-1-598,0-3 265</inkml:trace>
  <inkml:trace contextRef="#ctx0" brushRef="#br0" timeOffset="39937.0943">7186 4887 125,'3'-5'212,"4"-5"-1,-3 2-2,3-6-4,-1-1-6,-2 4-8,0-4-6,0-2-15,-2 0-10,-2 3-9,0-2-15,-2 5-4,-1 1-2,1 3-12,0-2-6,1 3-16,-2 2-9,2 2-17,-5 2-8,6 0 4,-17 11-13,5-1-6,-3 12-4,1 2-7,-2 4-1,4 2 1,-1 16-5,2-13-3,1 12-1,6-11 1,0 11-1,0 4 1,2-1 1,2-2-5,4 3-4,-4-1 2,3 1 2,-1-1-8,0-2 5,-2-11 0,1 0-3,0 11-7,-1-15 5,-1 1-2,0-4-2,0-1 2,-2-8 2,0 1-4,-1-5 3,0-3 0,-5 1 3,1-3-1,-3 1-3,-2-5-3,-1 0-4,-3-2-3,3-4 7,-7-2 1,5 0-1,2-3-16,0-1-38,2-2-30,-1-2-37,4-5-34,-2 4-40,4-6-37,0-1-29,3-2-224,-2-6-513,5 1 228</inkml:trace>
  <inkml:trace contextRef="#ctx0" brushRef="#br0" timeOffset="40103.6133">6863 5356 11,'6'-7'187,"3"-7"9,2 3 9,6-6-9,2 2-13,2-2-10,5 1-18,9-7-9,3 3-15,-4-5-17,1 6-9,-10 6-15,2 0-29,-4-2-52,-1 0-48,-1-4-82,-1 1-180,-2 0-325,-1 1 144</inkml:trace>
  <inkml:trace contextRef="#ctx0" brushRef="#br0" timeOffset="41372.7532">6907 1388 47,'-9'-3'222,"4"-1"-18,-4 2-12,-3-1-14,-2-2-38,1 1-5,-4-1-12,3 1-10,-10-5-14,3 5-1,-2-2-18,-2-5 2,0 1 8,1-3 6,-3 1-8,0-7-7,2 4-4,-9-10-3,10 4 24,3-3-14,-8-12 1,3-3-1,2-2-3,6-2-11,-2-6-4,4 1-5,2-10-10,3 0 2,0 2-13,-1 1 4,0 0-4,2 5-3,-4 3-5,7 12 4,-1-11-8,-1 15-2,2 1-3,0 1 1,3 1-6,0-1 4,1 3-5,0 7 0,-1 1-3,2 0 13,-1 0-4,2 5 3,1 13-7,0-22-5,0 22 1,-3-15-1,3 15-3,0 0-3,0 0-7,-2-18-1,2 18 1,0 0-3,0 0 8,0 0-4,0 0-1,0 0-7,0 0 6,-2-15-3,2 15-5,0 0 4,0 0 2,0 0-3,0 0 0,0 0 4,0 0-5,0 0 1,0 0 2,0 0 1,0 0-3,0 0 0,0 0 1,0 0 0,0 0-3,0 0 0,0 0 9,0 0-7,0 0 4,0 0-4,-15 44 0,10-30 11,2 3-11,-2 0 1,2 1 2,-1 0 4,1-2-6,3 2 3,0-18 2,0 25-2,0-25 3,-3 21-7,3-21 2,0 15 8,0-15-3,0 0 5,3 17 5,-3-17-1,0 0 3,0 0 21,0 0 26,0 0 15,0 0 2,0 0-7,0 0-6,0 0-12,0 0-9,0 0-1,6-54-10,-5 34 8,2-5-18,-2-1 2,2 1-25,-2-2 23,2 1-1,-3 6-6,3 1-7,-1 4 4,-2 15-5,0-22-19,0 22 18,1-15 7,-1 15-3,0 0-8,3-18 1,-3 18-4,0 0 11,11-15-5,-11 15-2,20-5 4,-20 5-2,29-5-4,-8 2-1,2 1-1,1 0 4,0 2-5,-24 0-2,42 2 15,-25-2-12,-17 0-3,28 6 0,-28-6-6,19 5-2,-19-5 3,18 12-7,-18-12 4,11 13 3,-4-5 0,-7-8-15,9 19 12,-5-7 4,-4-12 0,4 23-7,-1-12 11,1 3 5,-4-14-4,3 25-17,0-9 18,-3-16 6,3 25-8,-2-13-2,-1-12 6,3 22 0,-3-22 5,5 17-4,-5-17 5,2 12-1,-2-12-4,0 0 0,0 0-1,4 15 2,-4-15 5,0 0 5,0 0-3,0 0-3,0 0 3,0 0-1,1 14-6,-1-14-1,0 0-2,0 0-8,0 0 0,0 0 2,0 0 3,0 0 2,0 0-7,-15 15 6,15-15-6,-17 6 6,17-6 0,-26 11 12,11-10-15,-2 3-1,-4 5-17,-1-4 27,-1-1-1,3 2-6,-1-5 6,21-1-5,-32 5 4,19-2-2,13-3-17,-27 1 17,27-1-15,0 0-23,-21 4-33,21-4-43,0 0-49,0 0-42,0 0-37,0 0-48,0 0-211,0 0-542,0 0 239</inkml:trace>
  <inkml:trace contextRef="#ctx0" brushRef="#br0" timeOffset="42401.075">7062 3053 140,'0'-9'197,"0"-1"-28,0 4-14,0 1-17,0 3-25,0 2-10,0 0-5,0 0-24,-5 17 0,5-3-4,-1 4-5,-3 1-17,4 2 4,0-1-5,0 1-4,-1 3-10,2-5 3,-1 0-5,0-2-1,3-4-1,-2 0 1,2-2 6,0-3 0,0 5 20,2-4 20,2 0 20,6-1 6,-2-1 2,3-1-1,6-1-5,4 0-6,1 0-8,2-4-7,14 1-8,-3-2-3,-8-2-11,10 2-1,-10-1-7,8-3 0,-7 1-4,9-1-8,-12-1 0,1 2-4,-2 0-5,1-3 0,-1-2 2,0 1-4,-2 0-9,0 0 5,2-1 5,-3-1-8,-1-1-2,-1 3-2,-2-2 1,-5 4 0,-1-1 1,-1-1-1,-3 3-1,0-2 2,-2 2-1,-3-1 6,0 3-3,-1-1 9,2 2 4,-2-3-1,-1 3 16,-1-1-18,-2 2-2,4-4-8,-4 4 0,1-1-8,-1 1 2,0 0-5,0 0 4,0 0-8,0 0-3,0 0-5,0 0-5,0 0 8,0 0-9,-11-2 9,11 2-2,-15 2 0,0-2-1,1 4 3,-8-3-5,2 0 5,-4-1 1,4 1 1,-2-1 1,-1 0-6,2 0 1,6-1 14,-1 2-11,1-1 0,5-2 4,1 3-3,1-2 3,1 0 0,4 1 17,3 0-12,-7-3 3,7 3-1,0 0 1,0 0-5,0 0 16,14-5-11,3 2-2,7-4-4,1 2-4,13-4 3,-8 5 1,-2-2 1,2 3-2,-5-1-1,-4 1-2,-5 2 1,-1 2 0,-6-1-9,-1 3-3,-1-1 2,0 5 3,-2 4-2,1 0 2,-4 8 3,-2 5-2,0 2 2,-2 2-2,-4-2 6,4 3 1,-4-4-2,3 2 5,-1-4-6,0 2 6,0-5 2,0-1-1,2 0 1,2-2 3,-3 0-2,0-5-3,3 1-33,-2-4-71,-1 2-55,1-3-43,1-3-54,1-3-271,-4 5-565,2-3 250</inkml:trace>
  <inkml:trace contextRef="#ctx0" brushRef="#br0" timeOffset="44056.5133">8982 3653 114,'0'0'116,"0"0"-17,-2 17-12,-1 0-15,-1 12-4,-3 6-8,-1 14-1,-2 6 0,-3 2-6,1 1-7,2 0-9,0-5 14,0 0-10,4-4-5,-1-2-8,3 1 13,1-17-8,2 1-1,-2-6 4,2 1-12,1-1-2,-2-9 2,2-4-6,0-2 5,0-1 2,0-3 5,0-5 63,0 1 54,0 1 24,0-4-4,0 0-15,0 0-9,6-19-16,-2 9-9,-1-6-17,1-3-13,0-6-1,1-6-11,-1 2-13,0-3-8,-3-2-3,2 0-17,-1-15-3,-1 3-8,-2 13-3,-1 0 1,2 1-2,-3 4-7,-1 3 2,-1 8 3,0 2-16,1 3-1,-2 2-6,2 6 3,-3-3-6,-3 7 1,-5 4 3,1 3-3,-7 5 4,0 5-1,1 3 3,0 0-1,3 1 3,2-3-6,5-2 2,-2-2 3,5-2-1,-2 0 0,6-3 1,-1-5 1,2 3 6,2-3 2,0 0 15,-3-2-7,1 0 9,2-2 13,0 0-4,0 0-2,14-12-4,-3-1 0,4-3-2,1-1 4,2-3 1,-1-2 1,0 0 10,4-1-2,-1-2-2,0-2-2,-1 1-3,1-3 3,-1 5-6,-1 0 3,-3 6-6,-4 6-4,-2 4 5,-2 2-9,-1-1-15,-2 3 9,-1 1-16,0 4 0,1 5 12,3 5-7,3 9-3,2 2 0,-2 6 7,3 2-3,6 9-1,-4-6-2,4 13 6,4-5-4,-1 2 6,-2-5-1,5-3 2,-9-6 0,-2-2-2,3 0 2,-3-3-6,0-2-26,-4-5-66,-3 0-61,-1-1-53,-3-1-56,-1-1-64,-2-4-173,0 3-535,-4-3 238</inkml:trace>
  <inkml:trace contextRef="#ctx0" brushRef="#br0" timeOffset="44532.5225">8923 4955 133,'-2'-30'208,"2"6"-6,-3 7-8,1 0-4,-1 5-12,1 3-20,-1 1-22,1 3-15,0 0-14,-1 5-8,3 0-14,-11 18-9,3-1-4,-1 10-4,-1 3-7,1 4-7,0 12-7,-2 0 2,2 0-3,4 4-4,3-2-8,-1 4-2,0-2 0,3-1-4,-2 5 1,-1-6-3,3 5 1,-1-4-4,-2 1 1,3-3-5,-2-12 5,1-1-3,1 1 6,-3-7-6,-1 2 5,3 1-6,-2-12 4,1-2-6,0 0-1,0-5 5,-1-2-6,0 0 7,1-4 23,0 0 34,1-2 22,1-1 2,-3-1-13,-1-1-14,4-1-4,-9-6-4,4 1-9,-2 0-9,-2-1-9,1-2-29,0-4-40,0 3-35,-2-1-30,0-2-30,1-3-25,0 2-19,4-1-23,-1 0-37,2-3-33,1 5-138,-1-5-428,4 3 189</inkml:trace>
  <inkml:trace contextRef="#ctx0" brushRef="#br0" timeOffset="44850.6505">8545 5476 145,'0'0'249,"-4"-4"-21,4 4-11,1-5-14,-1 5-7,7-3-19,3 3-11,6-4-6,10 1 2,3 0-14,9-4-6,2 1 3,1 1-8,0-1-2,-3 1-10,-10 4-11,2-2-9,-2 1 4,0 0-6,-4 1-3,-4-2-5,-5 3 2,-2-1 0,-3 1 10,-4-3 1,1 3 7,-2-2-17,-2 2-1,-3 0-5,7 0-12,-7 0-1,0 0-10,7 0-9,-7 0-4,3-3-6,-3 3-4,0 0-4,4 0-9,-4 0-3,0 0 3,0 0-11,0 0-5,0 0-11,0 0-28,0 0-27,0 0-40,0 0-32,0 0-32,0 0-40,0 0-44,0 0-45,0 0-62,0 0-208,-14 3-596,8-6 265</inkml:trace>
  <inkml:trace contextRef="#ctx0" brushRef="#br0" timeOffset="46948.9874">17644 2689 20,'0'-4'147,"0"4"1,0 0-10,0 0-3,0-5-10,0 5-8,0 0-18,0 0-6,0 0-10,0 0-15,0 0-4,0 0-9,0 0-10,0 0 0,0 0-7,0 0-5,4 12 0,-4-8-7,3 1-1,-3-1-3,0 0-4,0 0-3,2-1 0,-2 1 2,0-4-5,2 3 3,-2-3 5,3 2 4,-3-2 37,0 5 28,0-5 27,0 0 15,0 0 22,0 0 8,0 0 13,0 0 19,0 0 2,0 0-5,0 0-21,7-10-30,-4 3 1,1-2-19,-4-1-19,3 3-1,-3 2-3,4 0-10,-4 0-6,0 1-12,3 1-30,-3 3 11,0 0-15,0 0-5,0 0-15,0 0 11,-3 17-9,3 4-15,0 6 15,0 1-1,-4 3 2,1 7-1,3 6-5,0-10 1,0 0-4,0 14 3,0-15-2,-3-3 7,3 0-5,3-2-10,-3-11 4,0 4 10,0-3-11,0-7-18,0 1-57,-3-5-28,3-1-10,-1-1-16,1 1-11,0-4-59,0-2-65,0 0-44,-7-11-264,4 3-612,-4-8 271</inkml:trace>
  <inkml:trace contextRef="#ctx0" brushRef="#br0" timeOffset="47281.0303">17465 2560 104,'-3'-12'239,"1"1"-11,-1 5-34,1 1-23,2-1-16,-1 3-18,1-1-13,0 4-12,0 0-14,10 7-5,0 3-6,2 1-8,9 5 1,2 3 0,2 0 3,8 6 8,3 6 3,1-9-5,1 2-8,2-1-3,-4 0-5,1 0-8,-1-5-6,-11-4-2,1 2-4,-3-3-6,-2-4-3,-2 1-3,-6-5-7,-4-2 1,-1 3-1,-4-3 14,2 0 7,-4 0 8,0-1-15,2 0-5,-4-2-7,2 3-16,-2 2-1,-2 2 4,-4 5 0,-6 12 0,-8 5-3,-8 7 0,-3 0-1,-1-4-1,-1 3-3,0-2 5,0 1 3,6-5-6,3-6-4,3 0 0,-3-1-3,3-1 0,0 1 1,5-2-6,0-2-4,3-6-74,3 1-67,5-4-69,-1 0-63,5-2-222,2-5-535,4 1 237</inkml:trace>
  <inkml:trace contextRef="#ctx0" brushRef="#br0" timeOffset="48400.6438">18141 2937 16,'3'-11'300,"-3"5"-30,2-2-25,-2 3-27,2 0-29,-2 2-14,0 1-24,0 2-14,6-2-11,-2 7-10,3 0-5,3-1-9,0 6-8,4-3-7,0 4 2,4-2-2,4 1-4,1-3 4,0-5-3,1 1 3,1-1 20,-8-8 3,3 0 14,1 1 18,-7-2-6,0-1 6,-2-3 7,0 3-10,-3-4-22,-1 2 16,-1 0-4,-6-1-9,2 3-6,0-1-7,-3-1-11,0 3-32,0 1 3,-4 0-12,-2 1-9,-1 1-7,-7 1-6,-8 6 8,-1 1-13,-5 7-3,-7 6-4,-2 4-7,13-1 0,0-2 3,3 2-6,3 3-10,2-3 4,5 3-1,4-5 2,6-1 0,-1 0-5,8 2 5,5 0-6,5-1 5,5-4-16,1-4 14,5-1 9,11 1-11,-10-7-1,13-7-5,-2 0 14,0-3-4,0-3-21,-1-4 15,0-5 4,-11 2 2,-2-1-1,-1-4 0,-4 0 6,-2 1-2,-1-6 0,-1 1 3,-4-1-1,-2 4-4,-3 0 0,-3 8 1,-3 1-14,-1 2-6,0 0 18,-1 5-15,-3-1-4,-3 0 5,-3 7 2,-4 2-8,-3 5 2,-4 2 2,-3 3-10,7 3 13,-4 3-9,4-1 7,9-4 11,0 0-4,3 3-6,4 2-4,1-3 7,0-6 0,3 5 6,1-3-6,4 2 1,-1-8 5,2 2 0,6-4 0,-5 1 0,4-6 3,-1 2-3,-2-3 3,3-3 1,-3-5 9,2 3-2,-2 1 1,-1-3 23,0-2 6,-3 3 1,0 1 7,1 2 12,-6 1 0,2 2-7,-1-1-3,1 3-11,-4-2-10,0 4-3,3-4-13,-3 4-20,0 0 11,4 15-2,-4 2 4,-4 8-1,1 8-6,-1 16 6,-2-4 0,3 6 2,-1-5-12,0 3 13,1-2-4,3-12-2,0 0 5,-1 0-3,0-3 5,2-2-12,-1-4 9,-1-5-6,2-5 5,-1-4 4,1-4 4,-1 2 6,3-4 6,-3-2 15,3-2 33,-2 0 27,-1-2-6,6-7-17,5-5-1,-1-5-11,4-7-5,3-3-6,7-17-7,-3 1-6,0-1-5,-1-2 5,-2 2-11,3-7-10,-3 0 5,-3-2-6,-1 1-7,3 1 5,-5 5-1,-4 12-14,0 3 10,-1 2-7,-5 3 4,2 9-1,-1 2 0,-1 5-3,-2 3-3,1 2-13,1-1 5,0 2 5,-2 1-13,0 3-6,-2-4-4,2 4 6,0 0-5,-3 17 10,-1-5 4,1 8-1,-1 6 0,-1-1-3,0 1 8,2 1 0,-1 2-3,4 6 6,0-5-3,2-1 6,-2-1-1,0-3-2,5 0 2,-3 3-3,-1-11 0,6-2 2,-3-1 1,2-3-7,0-2-1,0-3 2,-1 1 1,3-2-3,-1-4 2,3-2 2,2-4 4,0-1-8,2-5 5,2-6 0,2-1 2,-4-4-3,0 2 3,0-5 4,-1-1-2,-1-2-2,1 6 1,-3-1-4,-3 5 0,-1 2 3,2 0 2,-5 5-2,1 3 3,-1 0-2,0 2-7,0 1 0,-2 0-7,-1 3-1,0 2-3,0-6 0,0 6-6,0 0 0,0 0 2,0 0 0,0 0 4,-1 20 1,-2-11 6,3 7-1,-3 2 0,3 0 2,3 1 4,-3 0 0,0-2 1,0-1 0,4 2-1,-1-8-5,3 4-12,-1-2-13,1-4-35,1 2-27,4-4-41,3 1-46,0-2-50,3-2-36,4-3-44,1-2-46,0-4-42,-1-3-302,-1-3-761,-2-4 336</inkml:trace>
  <inkml:trace contextRef="#ctx0" brushRef="#br0" timeOffset="49340.5706">19571 2852 75,'-3'-6'221,"2"2"7,-1-3-14,1 2-24,1 2-19,-1-1-14,1 4-20,-3-3-16,3 3-11,0 0-8,0 0-14,0 0-4,0 0-4,7 7-11,-6-3 0,2 1-6,1-2-2,3 4-4,0-1 2,3-2 0,-1 2 10,3 0 7,2-4-1,-4 1 10,7-2 10,-3-1 15,-4 0 10,1-3 4,2 3 9,-3-5 2,-2 1-7,2-4-2,-6 2 0,3 0-4,-2 1-4,-2 0-23,0 3 10,-2-3-13,-1 2-22,0 3-12,-1-7 6,1 7-24,-10-1-4,2 5-3,-7 1-9,-5 3 0,-1 5-2,0-3-7,4 4 8,0 0-2,7-1-8,3 0-7,-3 3 1,3-1 4,0 4 5,3-2-22,4 0 17,0 0-9,3-1 3,1-4-5,0-1-7,6-1-17,0 1 23,4-3-16,-4-1 5,8-4 0,2-3 20,4-3-12,-1-4-5,-1 1 1,-2-3 0,0-3 2,-1-3 4,0-4-2,-3 1-5,1-3 13,-4-1-9,1 1 5,-3-3-12,-5 9 20,2 0 9,-2-1-5,-2 5 2,-1 0 8,1-1-4,-4 3 4,3-2 6,-1 7 0,0-1-10,-2 0-6,0 2 9,3-1-17,-3 4-8,0 0-2,0 0-2,0 0 6,0 0-2,0 0-5,-7 19-3,4-6 10,-2 5 1,3 2 2,-2-2 2,1 2-5,2 5 3,-2 4 2,3-10-2,0 5 7,3-6 6,-2-7-8,2 3 0,1-3 3,3-1 10,0-1-8,-1-2 0,5-2-5,2 0 0,5-2 5,-2-3-2,5-7 11,-1-1-13,-5 2-1,3-8 8,-1-3-5,3 2-3,-6-6 5,0 2-6,-1-3-10,-2 2 16,-2 4 4,-1 1 3,-3 0 2,-1 4 4,0-1 2,-1 2-4,-1-2 1,1 1 1,-1 5-5,-2-3-1,1 2 1,0 3-8,-1-1 1,2 1-4,-2-1-5,0 0-15,0 5 10,0 0-7,-2-4 2,2 4-6,0 0-1,0 0-15,-2 14 17,-1-5 10,1 3-5,2 0 3,-2 2 6,-1 4-3,0-2-12,4 2 12,2-1 6,0 0-17,0-2 10,1 0 4,3-4 8,0 3 1,0-2-8,4-3 4,2-1-1,1-1 4,7-2-1,5-2-5,-4-4 8,-1-1-4,0-5 0,2 2 9,-5-4-8,2-3-2,-2-1 1,2-6 2,-4 2-3,-2-6 0,1 1-15,-4 2 13,0-1-2,-5 3-6,0 1-4,-2-2 4,-2 2-4,-2 6-9,0-2 1,-3 1-7,0 5 5,-3 1-4,0 4-14,-9 2 20,0 7-4,-6 4-1,2 2 6,-2 5 4,1 3 6,6-1-3,0 2-4,3-1 5,3 6 2,3-2 5,2 1 1,6 0 9,0-1-11,4-9 3,0 0 7,3 0-4,1-3 3,6 1-6,3 0-2,1-6 4,-7-2-14,7-3-26,0-3-39,1-3-49,-1-2-35,1-6-40,-1 2-36,-1-4-61,5-4-59,-5 2-263,4-2-667,0-4 295</inkml:trace>
  <inkml:trace contextRef="#ctx0" brushRef="#br0" timeOffset="49664.1029">21282 2157 67,'10'-26'283,"-4"10"-14,-2 5-27,0-1-22,-1 7-23,-1-1-36,0 5-21,-2 1-13,0 0-16,-11 36-11,-3 12-5,-10 35-6,0 4-10,-8 7-6,-2 12-6,-7-1-6,-3 6-4,-1 5-4,-3-2 0,-1-2 1,-2-1-3,4-9-9,-3-3 3,2-11-2,2-5-7,1-1 0,4-6 5,0-9-2,16-21-6,-2 1-7,0-5-4,-1-6 3,8-11-2,-1-4 3,4-5-7,5-4 0,3-3 3,1-3-1,1-4 0,-2-1-1,3-1-1,0-3-3,1-1-35,0-5-47,2 1-60,1-6-77,2-4-269,2-2-511,4-5 226</inkml:trace>
  <inkml:trace contextRef="#ctx0" brushRef="#br0" timeOffset="50348.897">21685 2757 2299,'7'-34'-5,"2"-14"17,-2-2-19,-1-2 40,0 18 65,0 1 36,-2 4 18,-1 10-6,-1 2-14,0 8-18,-2 1-20,0-1-11,0 7-16,0 2-5,0 0-5,-14 22-9,-3 7-7,-6 12 8,0 2-12,-1 2-5,-3 0 3,6-3-2,-5-6-7,11-5 1,1-3-4,0-3 14,3-5-17,2-6 9,5-4-15,-3-2 9,4-1 10,2-3 7,-1-1 30,2 0 31,0-3 19,0 0 8,0 0-24,17-7-14,-5-2-7,-1 2-9,1 0-11,1 2-8,1-2-10,-3 5-8,2 2-8,0 0-9,-5 2 2,2 1 0,4 4-4,4 4-1,-5 0 2,1-1 1,-1 1-6,0-3-3,-1 4 5,-5-3-6,6 2 7,-2-6 8,-1 2-8,0-2 5,-3-1-2,4-2 6,-4-3 14,3 0 21,0-3-2,0-7 0,1-1-8,-1 0 2,0-2-9,-3-3-2,2-10-3,-3 1-9,-3-3-5,-3-5-8,-3-1-5,-5-10 3,1 9-6,-3 2-6,0 5-4,-1 1-1,-1 5-4,4 4-2,-2 5-6,-1-1 2,3 9-3,-1 4-5,-2 0 5,1 2 0,0 3 0,-4 6 8,4 3-6,-2 7 1,3-2 4,2 0-8,4 9 7,2-1-7,2 0-12,8 1-26,-1 0-39,6-4-37,3-2-61,3-1-36,1-2-45,3-1-55,0-8-44,4-5-28,-3 0-201,-1-7-649,3 0 287</inkml:trace>
  <inkml:trace contextRef="#ctx0" brushRef="#br0" timeOffset="50826.8296">22009 2725 1098,'13'-10'-6,"-5"-4"31,-1 0 32,3 2 30,-6 1 35,2 5 19,-2-1-12,-1 2-10,-3 0-18,4 3-16,-3-1-11,-1 3-7,0 0-4,6 7-13,-4 1-1,2 0-4,0 1-6,-1 3 0,3 0-2,-1-2-3,1 4 1,0-5 3,-1 1 12,5 3 13,-3-6 11,3 4 21,-3-7 23,4-3 9,2 0 8,0 1 0,-3-4-3,2 0 13,2-4 3,-4-3-2,1 4-8,-2-7-10,2-2-2,-4 0-11,2 2-2,-4 1-9,-2 1-9,0 3-4,-2 0-12,1 2-14,-4 0-14,4 0-8,-5 3-9,-3 0-5,-5 4 2,-3 6-5,-9 1-5,-1 5-11,-1 3 18,5 2-15,-3 1-4,3 0 4,4 1-2,2 1 1,4-1-5,6-3-1,0-1-8,2 0 3,5-1 2,4-1-5,3 2-5,8-4 5,4-5-11,0-3 14,6-5 1,3-4-1,7-3-5,-11-5 8,11-3 0,-3-5-8,-11 3 8,0-7-1,7-10-3,-7-1-1,-1-5 6,0-3-1,-7-5-29,2-3 11,-4 0 14,3-2-5,-7 1 6,-3 4-1,-1 15 3,-3 4 1,-2 11-6,-1 6 3,0 0-8,0 6-8,-1-2-7,-1 8-7,2 0 15,-11 17 6,-6 12-5,0 14 4,-4 6 4,1 9 10,4-2-11,0-3 5,6 0-2,-1-2 9,3-3-4,0 0 7,6-14-3,0 12 11,4-14-11,2-1-26,-1-6-69,2-1-73,1-7-50,4-4-55,2-2-71,4-4-344,-1-3-737,9-5 327</inkml:trace>
  <inkml:trace contextRef="#ctx0" brushRef="#br0" timeOffset="51355.8003">22756 2738 59,'0'-8'241,"0"-1"-11,0 3-20,1 1-21,-1 0-24,0 5-18,2-3-14,-2 3-7,0 0-11,0 0-1,2 14-13,1-9-3,1 5-5,-2-4 4,3 4 9,1-2 9,1 3 5,3-7 0,1 3 9,-2 0 9,3-3 9,1-3 3,1-1 10,-3-1-8,-1-3-1,3-4-7,-5 3-7,2-2-3,-1-7-8,-1 2-25,-2-2 6,-1 3-20,-2-1-13,-1 0-10,-1 3-10,-1-2-11,0 5-14,-3 2 6,-1 1-11,-3 2 1,-6 5-2,-1 1-10,-7 6-6,4 1 8,-4 3 3,4 3-23,0 0 13,5 3-1,0 1 2,4-5 5,1-1-18,5 4 11,-2-3 1,3-2 1,4-3-9,-1 0 0,5 3 5,2-6 0,4-2-3,1-2 0,7-4 3,1 1-1,2-6-3,0-1 1,3-6 4,-3 1 1,0-7-4,8-6-1,-8-1-5,-4-3 9,8-9 1,-4-3-2,-1 0-1,-2-7 1,-2 3 3,0-9-10,-4 7-8,-5 9 12,-3 5 11,0 4-13,-3 7 5,-2 6 3,-1-3-5,2 10-5,-3-1-9,0 3-12,-3 4 12,3 1 0,-3 13 2,-5 2 3,-5 12-5,0 4 0,-2 12 18,5-9-9,-4 9 2,5-8 3,-2-2-3,3-1-2,1 0 11,1-3-8,1 2 1,2-2 2,0-10 5,2 6-1,-1-8-6,4 0-3,-1-5-17,0 0-21,4 0-37,-3-4-21,4 1-22,1-2-30,0-5-27,2-1-35,3-2-35,2-3-26,-1-2-28,5-8-19,-5 3-171,-2 0-531,-2-3 236</inkml:trace>
  <inkml:trace contextRef="#ctx0" brushRef="#br0" timeOffset="51614.6288">23071 2682 130,'-1'0'146,"1"0"-3,-6-1 3,6 1-5,0 0-6,17 0 14,-3 1 2,9-3-2,2 4-6,0-2-17,6 3-8,-6-1-9,-2 0-9,-1 3-5,-9 0-14,0-1-6,0 2-8,-2 3-10,-3-2-2,-3 3-10,-1 2 4,0-2-1,-4 4-6,2 1-4,-1-5-2,-1 2-6,0 1 4,0-3-3,-1 1-3,-1 0 3,4 0 3,-1-4-5,1 3 0,1-3-6,2 2 5,-1-6-6,3 2-9,3-5-42,-3 2-51,7-4-48,2-3-39,3-7-29,-5 2-24,5-2-128,-3-3-377,-5 1 167</inkml:trace>
  <inkml:trace contextRef="#ctx0" brushRef="#br0" timeOffset="51843.7898">23540 2699 84,'0'-19'14,"0"-6"0,-4 7 9,-2 0-4,0 1 7,-2 2 3,1 1-8,-3 2 2,3 4 3,-1 1-6,-2 0-6,0 4 8,2 1-2,-1 2 5,-1 0-30,2 5-58,2 0-67,1 0 29</inkml:trace>
  <inkml:trace contextRef="#ctx0" brushRef="#br0" timeOffset="52657.6584">23557 2706 222,'4'-4'372,"-1"1"-1,0 1-27,1 1-34,-4 1-43,6-2-28,-6 2-31,0 0-18,4 5-22,-3 0-12,2 4-16,0 1-21,-3 2-11,0-2-11,-3 0-16,2 4-2,-1-6-4,-3 4-12,5-5-6,-3-2 2,1 2-6,1-5-9,0 3 2,-2 0 2,3-5 18,0 0 40,0 0 11,0 0-20,0 0-8,10-17 5,-2 3-12,7-5-19,1-4-2,3 0-11,3 2-9,-1 0-7,0 3-3,2 5 8,-5-1-14,-2 2-9,-1 7 1,-5 2-11,3 3 0,-3 3-9,-2 2-6,1 4-12,0 3 17,-4 2-5,0 3-3,-3 0 5,-4 2-4,2-1 7,-5 6-7,0 2 13,2-9-10,-1 0-1,0-1-6,-1-3-49,3-3-44,1 2-47,2-2-24,0-1-3,4 0-3,2-3-9,1-3 23,9 3 11,4-5 2,0-1 10,3-3 5,2-4 18,-2-3 6,2 0 21,1-4 8,8-8 33,-12 5 17,-1-2 29,-2-3 21,-2 0 23,-1 0 15,-4 4 16,-5 3 5,-1 0 1,-4 2 5,0 2-11,-1 0-11,-4 0-8,-1 6-8,-1-4-1,-6 5-8,-5 3-3,-6-1 0,-2 6-5,2 4-3,-3 4 11,0 1-11,4 0-5,3 4 2,6-4 1,0 1-2,4 3 1,1-2 2,2 3 2,4 0 1,1-4 0,5 0-4,1-1 1,4-1-4,2-2 9,1-3-5,3-1 0,-3-1-2,3-4-1,-3-1 4,2-2-1,-1-3-5,0 0 4,0-2 4,-1-3-3,-3-2 8,7-3 1,-5-2 3,1-1 1,-3 5-2,-1-4 4,0 2 0,-3 0 6,0-1-2,-3-1 22,1 7 5,-3 0 12,1 1 15,0-1 3,-3 5 3,3 0-13,-3 1-7,1 1-7,2-4-13,-3 4-10,0 3-11,0-2-13,0 2-2,0 0 1,0 0-4,0 0 2,-7 15-1,-3-3-2,5 6-4,-7 7-2,1 2 4,-2 4-2,-5 14 9,1 5-13,-4-2-1,-4 26 15,-3 2-7,1 0 2,3 2 4,0 1 3,-1-3-15,8-20 1,-6 20 8,1 2 5,3-28-11,2 0 1,-1-1-1,-2-2 4,2-7 0,1-8-1,0-5 3,0-1-4,0-2-2,-1-7 5,-2-4-2,6-5-2,0-5 8,-3-2 19,-4-3 40,4-4 7,3-2 8,-4-10-3,7-5-1,-1-4-1,7-3-11,2-3-7,7-14-8,3-1-7,14 0-5,2-2-4,17-25-7,4 9-4,11-1-8,4 3 1,9 11-9,0 3-2,6 7-1,-5 10-8,2 3-1,-23 13-3,19 1 2,-19 11-3,0-1 0,1 0-3,-4 5-5,-2 1 3,-15 1 0,0-1-19,-3-1-19,-4 3-31,-21-2-23,26 1-14,-26-1-39,0 0-30,24 3-34,-24-3-29,0 0-25,0 0-25,14 7-22,-14-7-34,0 0-27,0 0-241,0 0-662,0 0 293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8T08:27:11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2479 10955 117,'-3'-3'240,"1"-1"-7,1-1-10,-2-2 3,3 1-7,-3 2-8,2 0-2,1 4-12,-4-5-30,2 2-5,2 3-18,-1-4-15,1 4-12,0 0-11,0 0-15,-9 11-5,8-2-17,1 1 0,-1 3-7,-1 6-4,2-2-9,-1 0-10,-1 1 4,4-7-7,-1 1-3,-1-1-3,0-2 5,0-3-10,2 0-7,-1-2 6,0 1 22,2-3 19,3-2 25,2 0-20,5-7-6,11-5 1,13-12-9,3-1-7,24-19-9,-5 1 5,3-2-10,1-9-2,2-3-14,3 2 4,-2 0-21,0 0-25,-4 9-28,-3 2-26,-18 21-23,-6 2-34,-9 7-41,-7 3-36,-5 5-42,-7 4-31,-4 2-194,-3 0-516,0 0 229</inkml:trace>
  <inkml:trace contextRef="#ctx0" brushRef="#br0" timeOffset="2863.8225">4989 16750 65,'-2'-9'290,"1"-1"-15,-2 1-16,1 3-24,1 1-28,1 3-23,0 2-21,-3-5-17,3 5-13,0 0-15,-5 14-11,3-3-10,-1 11-9,3 1-9,-4 9-6,3-1-10,1-2-6,0 3-5,3 1-4,1-3-6,0 1-4,2 0-21,-1-1-4,5-4 2,0 3-4,-2-5-4,0-2 2,7-2 1,-5-5-5,5 3 4,-2-6-3,5 4 3,-4-10 1,3-2 6,3 1 15,1-1 0,2-4 0,1-2-2,0-6 5,-2 1-3,2-3-1,3-2 0,-4-3-1,2-2 1,10-7 2,-14 3-7,3 1 0,0-3 0,7-7-6,-4-2-3,-6 13 5,0-3-4,-3 4-5,-2 2 7,-5 2-2,-1 3 12,-4 2 7,1 5 7,-3 1-3,0-7 1,-1 9-12,-3 1-1,4-8 2,-4 8-3,0 0-5,0 0 6,0 0-14,0 0-2,0 0 2,0 0 4,-31 17 3,11-8-10,2 11-4,-3-8-1,-3 2-1,3-2 6,0 1-4,0-2-1,1 1-6,0 0-2,6-4-4,-3-1 11,4 0-4,5-2-4,-2 0 7,3 1 6,4-2-13,-4-3-4,3 0 6,4 2-2,-6-3 0,6 0 3,0 0-7,0 0 5,0 0-2,0 0 8,0 0 1,0 0 5,20-12 1,-6-1-7,2-3 5,2 2-5,-1-4 11,1 2 4,-1 0-21,0 0 11,0-7 3,2 2-3,-4 4 13,-4 5 15,2 0 0,-2 0 8,0 4 11,-4 2 8,0-2-9,0 3-3,-5 0-14,2 0 11,-4 5-6,5-2-6,-5 2-6,0 0-5,0 0-2,10 0-1,-10 0-4,10 12 1,-4-4 0,4 7-6,5 6 0,-3 4-5,3 1-3,-2 3 4,2-1 1,0 1-6,1-2 16,1 3-18,-3 0 2,2-5-1,-3 2-16,2-1 15,-1-6-3,-6-3-9,0-3 15,-3-4 1,2-1-13,-3-1 14,-2-6-7,2 5-1,-1-2 9,-2-2 2,2 1-1,-3-3-1,0-1 20,1 5-16,2-1 4,-3-4 7,0 3 2,0-3-10,0 0 16,0 0-1,2 1-8,-2-1-3,0 0-9,0 0 4,0 0 0,0 0 0,0 0 0,0 0-6,-2 6 3,2-6-8,0 0 0,0 0 0,0 0 0,0 0-4,0 0-4,0 0 0,0 0-9,0 0-12,0 0-41,0 0-37,0 0-45,0 0-43,0 0-49,0 0-60,0 0-51,0 0-282,0 0-685,-11-6 303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8T08:31:46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4717 7899 84,'-3'-12'197,"3"0"-2,-3 0-13,0 1-1,2-1-3,1 2 2,-2-1-6,1 4 0,1 1-2,0-3-7,-3 4 7,3-1-8,0 2-9,-1 0-5,1 4-12,0-7 2,-2 4-17,2 3-11,0 0-13,0 0-8,-1-3-10,1 3-9,0 0-4,0 0-10,-3-1-8,3 1-3,0 0-7,-5 18-10,3 1 3,-1 10-12,-4 2 8,3 16 4,-2 2-8,-1 0 1,3-2-6,-2 2 3,0-3-5,3 0-2,0-14-4,0 0-4,-1 2 4,1-2 2,0 0-3,3-2-3,-3-3-5,3-4 7,-1-6-2,-1-2-4,1-5 9,1-1-14,0-2 7,0-2 2,0 0 0,-1-2-8,1-3-31,0 6-31,0-6-42,0 0-40,0 0-44,-3-12-45,1 1-24,2 2-28,-1-7-171,0-2-494,-1-2 218</inkml:trace>
  <inkml:trace contextRef="#ctx0" brushRef="#br0" timeOffset="2168.0775">4568 7865 155,'0'0'151,"0"0"-4,-1-4-12,1 4-11,0 0-10,0 0-13,0-5-8,0 5-11,0 0-13,0 0 0,0 0-10,0 0 0,3-3-5,-3 3-8,6-3 1,-2 2 7,2 0 8,5 0 2,0-2-2,5 2-1,6-2 5,1 2-3,2-2-7,3 2-2,3-1 2,9-2 5,3-1 0,4 2-3,2 1 1,23-4-1,-23 0 0,20 0-8,0 2 5,-21 0-9,20-1-4,-20 1-4,19 2-1,-19-2-3,24 1 2,-3-4 1,-20 5 6,24-1-5,-26 1-4,26-1-4,-25 2 1,24 0-5,-22-3 1,-1 2 2,18 1-3,2 1-5,-21-3 0,19-2-1,3-4-2,-21 9-3,22-4-1,-25 1-4,23 2 0,-21-3 0,0 2-2,24-1-2,-26 0 0,2 1 0,0-2 0,1 4-3,-2-3 3,-1 0-2,2-2 0,-3 1 1,0 2-4,0-1 0,-4 0 3,1 1-6,2-2 6,-4-2-2,2 3 3,0-2-1,0 2 0,1-1-4,-1-1 1,-1 1-2,-1 0 4,4-1-2,-6 1-1,4 2 2,-11 2-3,6 1 2,4-1-1,-3-4-3,-9 3 3,10-2-1,0-2 3,-8 3 2,10 0-3,-2-1 3,2 1-3,-3-1 2,4-1-2,-1 0-4,0 3 2,1-4 2,-2 0-2,-1 2 2,-11 3 0,10-4 0,2 1-1,-12-1-3,2 4 1,8-3 4,-10 1-3,1 0 4,0-1-8,-1 3 4,11-3 0,-8 3 1,6-4 2,-8 3-3,9-3 3,3 4-2,0 0-4,-2-3 2,2 3 5,-1-1-3,-9 1 3,10 0-2,-1 0-1,0 0 3,-1 0 0,1 0-5,-11-1 4,8 1-1,-9 0 0,0-3-2,0 4 1,12-3 4,-13 3-3,2-1-1,1 0-7,8 0 9,-10-1-2,2-2 0,8 1 3,-9 2-3,-5 0-4,6-6 2,-3 5 0,1 2 4,-3-3 1,-1-1-3,-3 2-1,-7-2 4,0 3-2,-1-3-4,-3 1 9,0 0-2,-3 2-6,1 0 3,-4-2 0,1 1-1,-5 1-2,7-1 6,-5-1-2,-2 2-2,6-1 4,-6 1-5,0 0 1,0 0-2,6 0 4,-6 0 1,4-3-4,-4 3 0,0 0 0,0 0-1,0 0 4,0 0-5,0 0 0,6 0 0,-6 0 1,0 0 2,0 0-5,0 0 4,0 0 3,0 0-1,0 0-4,0 0 0,0 0 3,0 0-2,0 0 1,0 0-1,0 0-1,0 0-1,0 0 5,0 0-4,-2 7 6,2-7-1,0 0 3,0 0-3,-1 7-5,1-7 4,-2 6 2,2-1 2,-1 2-3,0-2-1,-1 4 1,1-4 1,1 7 1,0 0 4,-2 5-6,2 0 3,-1 2 4,1 6-5,0 0 7,0 3 3,-3-1 4,3 1 2,3 1 6,-6 1 8,6 3-1,-6-3 1,3-1-10,0 4 5,3-3-5,-3-1 0,0 0 0,1-2-4,-2 1-1,1-3 0,0-6 0,-3-1-4,6 0-4,-3 1 7,-3-5-8,3 1-1,0 0 1,-1-2 8,0-3-11,0 1 6,-2-3-9,3 1 4,-1-4 0,1 2-3,0-2 4,0 2-4,0-2 4,0-3-5,0 2 0,0-4-2,0 5 10,0-5-9,-1 6-4,1-6 1,0 0 10,-2 2-5,-1 1 2,3-3-4,-2 4 4,-1-2-2,-1 1 4,-1 2-7,-5-2 21,3 1-25,-4-1 7,-4 1 0,1-1-3,-7 4-1,5-4-3,-4 2 8,-4-1-9,0 1 6,-1 2-3,0-4 2,-5 2 9,2 0-8,-14 2-4,-1-5-1,4 5 11,-2-2-9,0 0 14,-2-2-15,-1-1 6,-3 1-12,0-1 10,2 0-5,-5 1-2,2-3 7,-19 3-2,17-3-3,3 0 5,-1-2-3,1 2 0,2 2-4,1 0 9,4 0-11,-3 0 3,5-2 2,-2 3 2,0-6 0,1 8 1,9-5 4,-11 0-2,0 0-1,2 0-2,-2 2-1,0-1-1,2 6 8,-2-6-3,0 0-4,2-1-5,1-1 6,-2 5-1,13 0 0,-11-3-6,9 3 13,-1-1-4,0 1-3,1 1 1,1-3 2,0 1-1,-2 0 5,-9 1 2,12-1-8,-3 1 18,-8 2-17,-1 1 4,11-2 6,-2-3 1,1 3-5,-11 0 5,4 0-1,6 0 0,-10-1 3,12-1 1,-3-1 3,3-2-1,0 1-3,0 1 1,-2 1-5,-9 1-4,9-3 12,-9 0-8,8-1-11,-8 0 14,0 0 0,0 0 0,1 0 3,-2 0 4,11 0-11,-9-1-2,0 1-7,-2-1 9,11-1 3,-14 4-9,5-2 14,6-2-19,-7 1 7,2 1-4,-2-5 3,-1 3-1,9 3 1,-8-2-6,1 1-4,0 0 3,1-2 3,7 1-6,-9-1 12,8 4-9,-7-5 18,7 2-17,-10-2 0,0 3 13,14-2-9,-3 1 1,-1 0-8,2-1 0,-10 1 2,1 1 21,11-2-23,-4 1 1,4 2 1,-2-1-4,2 0 8,-1 0-4,1 0-1,0 0 5,2 0-3,1 0-5,0 0 10,2 0-5,-2 2 3,1-2-2,-1-2-3,0 4 4,3-2 6,-3-2-2,3 4 8,0-2-12,-2 0-1,2-2 4,0 2 16,1 0-27,0 0 8,-2-1-4,5 2 15,-4-3-12,3 2-3,1 0-5,1-3 6,-1 3-5,2 0 20,-2-4-16,3 3-8,-2 1 8,1-2 9,1 4-8,-2-7 2,2 5 3,-3-2-21,3 1 15,-3 0 9,-2 0-2,2 1 9,1-4-20,1 4 4,-1-2 1,-1 2-2,-4-1-2,6 2 7,2-1-2,-1 0 14,3 0-13,2 2-1,-2-2 6,3-2-10,-2 4 4,0-2-2,3-2 4,1 4-2,1-2 6,-1 4-7,-1-4 4,1 0 3,2 1-8,-3-1 9,0 0 1,0 1-3,0 2 11,-2-3-17,2 3 5,0-1-3,0-2 1,-3 1 4,3 0-2,-1 2 5,-1 0 0,1-3-11,0 2 23,-1 0 1,0-2 1,4 3 3,-2-3 0,-4 1 2,1 0 0,0 1-5,0 1 1,0-5 2,0 5 1,1 0-9,-1-2-4,-1 1 8,3-2 0,-2 2-1,1-1-2,0 2 19,4-1-18,-1 0 3,0-1-13,1-1 18,5 0-2,-6 1-4,6-1 0,-4 0-7,4 0 4,0 0-6,0 0 3,-8 0-4,8 0-1,0 0-1,0 0-4,0 0-5,0 0 2,-3-2-19,3 2-38,0 0-41,0 0-55,0 0-49,0 0-61,0 0-76,0 0-38,0 0-259,0 0-686,0 0 304</inkml:trace>
  <inkml:trace contextRef="#ctx0" brushRef="#br0" timeOffset="2803.6521">5004 8096 167,'0'-8'255,"0"4"-9,1-1-15,-1 1-21,0-1-15,2 2-20,-2 3-14,0-6-17,0 6-14,1-3-14,-1 3-14,0 0-16,0 0-8,0 0-6,0 0-13,0 0 0,0 0-6,0 0 0,-1 17-7,-1-6-1,1 5-2,-2 1-3,0 0-6,-1 0-2,1 3-3,-1-1-2,1-3-1,0 4-4,-1-3 1,0 1-1,1-2 0,-1-2-5,0 1-2,2-3-3,1 0-4,-2 0-32,2-3-70,0 1-61,0-3-62,0 1-211,1-3-463,3-2 205</inkml:trace>
  <inkml:trace contextRef="#ctx0" brushRef="#br0" timeOffset="3101.2877">5186 8119 256,'4'-5'237,"-3"2"-23,1-1-21,-2 4-24,0 0-13,0 0-15,-2 19-13,-2-9-9,1 7-9,-1 2-8,0 8-13,1-5-7,0-1-7,3-2-11,0-3-6,3 1-2,1-5-6,2 2-4,-2-3 1,3-3-1,3-2 11,0-2 18,0-4 1,4-2-1,0-1 13,1-5 5,-1-1 4,-1-3 6,-3 0 7,4-8 0,-4-2-2,-6 3-2,-1 0-13,0-1-9,-5 2 4,-2-2-16,-1 4-1,-4-1-3,1 4-11,-3 1-16,-1 2 10,-1 1-9,1 4-5,-1 1-8,2 0-4,1 4 0,3 0-50,-3 3-37,6 1-42,0 0-46,0 0-51,4 2-57,5-2-46,-1 0-233,5 3-580,3-3 258</inkml:trace>
  <inkml:trace contextRef="#ctx0" brushRef="#br0" timeOffset="3332.0763">5748 7899 2865,'5'-14'29,"-2"1"-14,-3 1 74,2 2 31,-2 0 35,0 6-27,0-1-34,1 1-28,-1 4-17,0-3-2,0 3-6,0 0-6,-3 24-9,0-4 11,1 7-13,-4 6 6,2-3-9,-2 2-1,2 2 2,0 0-3,-1-2-1,0 0 4,-1-3-7,2 1-7,0-3 3,-1 0 14,0 1-8,0-9-11,0 5-1,-1-6-1,2-1 4,-4 0-35,3 0-59,0-2-27,1 2-71,0-5-58,3-2-64,-4 0-214,3-5-561,4-1 249</inkml:trace>
  <inkml:trace contextRef="#ctx0" brushRef="#br0" timeOffset="3659.3919">5946 8110 17,'3'-20'283,"6"-3"-15,-1 1-28,1 6-22,-1 1-22,5 1-16,2 3-25,2 2-14,0 3-14,-2 6-11,1 4-13,-1 3-10,-2 2-8,-2 3-2,-4 4-10,-1 1-5,-5 2-10,-2 7-2,-5 1-5,-5-2-4,-2 2-5,-4-1-5,2-4-5,-2 0 0,4-9-4,2-1 2,1-1-4,2-4 2,2 0-3,1-1 3,3-3-2,-1 1 8,3-2-1,0-2-5,0 5 1,0-5-3,3 3-3,3-3-2,1 0-3,1 0 4,4-3-8,-3 3 2,6 0-2,-1 0-1,0 0-1,1-2 1,0 2-2,0 0-2,0-2-4,-2 0-57,1-1-59,-1 1-67,1-1-80,1-3-198,-3-1-494,6-4 219</inkml:trace>
  <inkml:trace contextRef="#ctx0" brushRef="#br0" timeOffset="3951.6241">6387 8054 239,'0'-9'290,"0"1"-3,0 3-21,0 2-31,2 1-31,-2 2-19,0 0-16,0 0-16,-8 18-15,3-5-9,-5 12-24,3-7-3,0 7-11,1 0-9,1-2-7,-1-3-6,4-1-8,1-1-9,1-1 0,2 0-10,3-2-2,-2-3-4,3-1 1,2-3-2,2-1-2,1-3 4,5-2 9,0-3 21,0-2 7,5-3-5,-1-5-13,-2-2 6,-5 2 5,3-11 2,-4 5 5,-2 1-1,0-6 5,-2 5-7,-5-3-8,0 3 5,-2-2 0,-1 1-8,-2 2-8,-3 0-4,-2-2-5,-1 6-13,-2-2-3,0 2-5,0 3 2,-5 1-3,2 2-48,0 2-37,2 4-45,1-3-46,0 6-57,2 0-63,2 1-61,-1 3-231,2-2-614,4 2 273</inkml:trace>
  <inkml:trace contextRef="#ctx0" brushRef="#br0" timeOffset="4259.6173">7193 7813 222,'-4'-7'256,"1"1"-14,1 1-9,0-2-10,0 5-9,0-1-22,1-1-16,1 4-22,-1-4-20,1 4-12,0 0-11,0 0-14,-6 13-9,5 3-5,-2 13-6,-1 6-2,-3 14-10,1 2-8,-1 4-9,0-3 2,3 1-7,-3-7-5,1 3-3,3-18-4,1 16 1,1-13-2,0 1-4,-2-5 3,1-5-3,0-3-9,2-5 1,0-7 0,0 1-40,0 1-56,0-8-86,2-3-109,-2-1-182,5-10-492,-1 0 218</inkml:trace>
  <inkml:trace contextRef="#ctx0" brushRef="#br0" timeOffset="5946.4892">7711 7911 208,'-3'-3'277,"-4"1"-23,2 0-14,-1 0-16,-1 0-13,7 2-15,-8-1-21,3 1-15,5 0-19,-5 0-10,5 0-12,-5 0-12,5 0-14,0 0-8,-8-2-5,8 2-7,0 0-11,0 0-4,0 0-9,-4 2-5,4-2 0,-3 0-3,3 0-2,-6 3-8,2-2 2,1 2-6,-1-1 9,1 3-2,-2-2 3,-1-1-2,-1 1-3,-1 4-9,2-4 1,0 0-3,-1-1 1,0 2-6,0 1 1,1-3-1,2 0-5,-3-1 2,4 2-2,-1 0 3,0-3-3,4 0 1,-3 4 3,3-4 1,0 0-5,0 0 7,0 0-1,-4 1 0,4-1 2,0 0 6,0 0-3,0 0-2,0 0-2,0 0-2,0 0-8,0 0 3,0 0 1,0 0-12,0 0 9,18-4 0,-9 3 1,2-3-4,0 3 8,5-1-10,-1-1 0,1 2 1,8-4 2,-3 3 1,0 0-4,-4 0 0,-2-1 4,-1 1-6,-4 2-3,0-1 1,-3 1 5,-3 0-4,1-3 12,0 2 13,-5 1 7,6-1 7,-6 1-3,4 0-4,-4 0 17,0 0-22,6-2 5,-6 2-3,0 0-1,0 0-1,0 0 0,0 0-3,0 0-3,0 0-1,0 0-2,0 0-7,0 0 6,-8 11-4,0-7 16,0 5-19,-5 0-8,0 2 1,2-2 3,-3 3-1,3-1 1,1-1-4,0 1 1,-3-2-2,4 0 5,-2 4-9,3-8 3,-3 5 17,5-4-15,-2 2-12,1-1 11,1-2-2,3 1-3,-1-2 4,1 0-11,-1-1 12,1 2-10,0-3 5,2 1 3,-2-1 2,3-2 0,-3 3-5,3-3 6,0 0-5,-1 4 0,1-4 16,0 0-13,0 0-1,0 0-3,0 0 4,0 0-4,0 0 10,0 0-8,0 0 3,0 0 3,0 0-1,0 0-3,0 0 2,0 0-16,0 0 19,0 0-1,0 0 5,4 4 2,-4-4-19,0 0 12,0 0-14,0 0 17,0 0-7,10-6-3,-6 4 4,-1 2-4,1-3 6,-1 2-1,3-2-5,-2 2 18,2 0-16,-1-1-2,1 1 2,-2-2-3,2 0-2,-6 3 5,7 3 6,-3-6-6,0 2-2,-4 1 4,9 0 0,-6-1-14,2 2 7,-5-1 6,10 1 1,-4-1-2,-1 3 0,2-3 7,-2 3-10,0-2 4,1 0-2,2 1 4,-2 1 0,1 0-2,-1 1-1,2 1 14,-1-2-23,0 0 7,-3 1 2,1-2-3,0 4-8,1-2 10,-2 1-1,2 0 1,-5-1 1,3 1 9,-1-1-9,-1 1 3,-1-2-11,3 2 11,-2-1-1,0 1-2,0 0 9,-2 0-1,0 0-1,0-3-5,0 3 0,0 0-2,0-5 4,-2 8-1,0-4-7,2 1 11,-2 1 13,-2-2-19,3-1 5,-1 1-11,-1 2 19,2-2-13,-3-1 5,1 1-8,0-1 5,0 1 4,2 1-3,-3-2-7,1 2 17,-1-1-10,0 1 1,1-1-8,-2 0 6,1 0 11,0-1-17,-2 2 1,3 0 7,-1-1-8,0-1 3,-2-1 3,2 1-4,1-2-1,1 3 10,-3 0-6,2-2-1,2 1 2,-3-1-11,0 0 11,4-2 0,-5 3-6,5 0 7,0-3-2,-5 4-1,2-3-5,3-1 11,-4 2-10,2 2-2,2-4 9,-4 3-6,4-3 7,-4 1-9,3 3 7,1-4 5,-5 3-16,5-3 7,-5 0 2,3 2-7,-1 0 10,3-2-2,-2 5-2,-1-3 3,3-2-3,-2 1 6,2-1-8,-7 2 7,7-2 4,-4 1-7,4-1-2,-3 4-3,3-4-1,0 0 12,-7 0-9,7 0 6,0 0-8,-4 2 6,4-2 1,-4 0-6,0 3 1,4-3-2,-6 0 5,6 0 2,0 0-9,-9 0 6,9 0-18,-6-2 16,6 2 2,-5 2 1,0-1 2,3 1 8,2-2-12,-6 2 5,6-2 0,-4 2-7,4-2 5,0 0-3,-7-2 4,7 2-7,0 0 5,0 0 0,0 0-5,-5 2 7,5-2 1,0 0-2,-5-3-3,5 3 2,0 0-4,-5-1 8,5 1-10,-6-2 8,5-1-1,1 3 2,0 0-3,-7-1-2,7-1-2,0 2 4,0 0-6,-5-4 5,5 4 0,-4-3-6,1 0 7,3 3-2,-4 0 7,4 0 6,-6-5-11,2 2 1,1 2-1,-1-2-5,0-2 0,1 1 1,-5-2-7,5 2 3,-1-2 5,1 1-1,-3 1 0,1-4 1,-1 2 6,2-2-8,-2-1 3,2 2 0,1 2-1,0 0 12,0 0-14,1-1 1,-1 1 4,1 0-3,0-1 6,1 4-16,1 2 5,-4-4 3,4 4 0,-1-5-8,1 5-15,0 0-32,-1-5-33,1 5-31,0 0-41,0 0-33,0 0-43,0 0-38,0 0-49,0 0-222,11 10-594,-3-9 262</inkml:trace>
  <inkml:trace contextRef="#ctx0" brushRef="#br0" timeOffset="6361.6065">8024 8066 7,'1'-8'217,"1"4"-25,-1 1-16,-1 1-22,0 2-17,0 0-6,0 0-21,0 0-4,-6 12-8,-1 2-9,-2 3-3,-4 6-16,2 1-3,-2 1 2,3-2-18,3 1 1,1-7-2,2 1-3,3-2-2,1-2 14,4 2 6,-1-5 4,1 0 16,7 2 0,-5-5 1,4-4 8,4-1-2,1 0 2,7-3-4,-7-5 0,2 0 0,1-3-3,1-4 4,0-2 4,-3-4-9,-5 4 11,3-7 4,-3 1-13,-1-2 9,-3-2-8,-4 5-7,-1-8-9,-5 9 0,1-2-3,-3 4-11,-2-2-8,-2 3-11,-3 1-4,2-1 6,-3 7-11,-1 2 0,0-1-9,1 4-7,3 0-21,0 3-56,2 3-38,-2 1-42,2 3-46,1 1-58,2 0-45,1 1-272,3 0-609,1 1 269</inkml:trace>
  <inkml:trace contextRef="#ctx0" brushRef="#br0" timeOffset="6649.6358">8466 7685 292,'3'-11'282,"-2"6"-30,1-1-25,1 0-30,-3 2-14,0 2-27,0 2-12,0 0-19,4 12-9,-4-1-8,-2 6-10,1 10-12,0 1-5,1 7-9,-3 11-7,1-1-5,-1 4 0,-1 0-9,-3 1-5,3 0-5,0-16 1,-2 15-4,2-15 2,0 3-1,0-4-1,1 0-3,0-1-2,0-2-1,1-3-3,0-1-1,0-7-5,1-4 4,1-1-4,-1-4-6,1 0 3,0-2-5,0-4-1,0 2-14,0 0-62,-2-4-69,2-2-63,0 0-51,0 0-190,16-12-469,-5 2 208</inkml:trace>
  <inkml:trace contextRef="#ctx0" brushRef="#br0" timeOffset="7196.55">8921 7967 2120,'10'-22'0,"-3"5"0,-1-3 84,-2 6 56,-1 2 5,0 0-5,-2 0-21,2 4-4,-2 1-21,1 3-16,-2-2-4,0 3-12,0 3-3,0 0-8,0 0-4,-7 10-5,-2 3-2,1 4-4,-4 8-5,-2-1-3,1 2 2,-2-1-3,1-1-3,-1-3-7,-2-1 6,5-6-4,2 1-9,1-4 4,3-2 5,0-3 4,2 0-14,-1-1 1,3-3 6,1-1 12,-1 2 25,2-3 35,-1 5-11,1-5-3,0 0-14,4-10-7,-2 6-6,5-4-5,-2 3 3,2-2-13,4-4-2,-3 5-6,1-1-3,0 4 2,1-2 2,2 0-14,2 1 1,-1 2-4,1 2 11,0 0-13,0 0 6,-1 1-14,1 2 12,-1-1 1,1 2 3,-1 0-16,1-4 7,-7 2-4,3 0-1,-2-1 11,2-1 3,-2 0-8,-1-1-1,-1 0-1,-2-2 5,5 0 0,-4-2 3,-2 0-8,4-2 9,-1-2-1,-3 0-2,-2-2 3,3 0-3,-3 1 4,-1 0-3,0 1 5,0-1 5,0 3 3,-1 0 5,0 4 5,-2-2-10,3 0-3,0 5-11,0-5 0,0 5-5,0 0 1,-7 10-2,4-4 3,-2 5-1,0 2-1,-2 3-2,3 1 1,-5 6-2,4-5-8,-3 7 4,3 0 5,0-3 0,-1 4 2,0-7 0,1 4 2,2-5-8,-1-1-5,1 0 11,0-1-4,2 1-1,-3 0 0,3-5-13,0 1-50,0-4-53,1 3-30,0-3-43,2 1-39,-1-3-40,3-2-35,2 1-61,0-2-184,1-4-593,3 0 263</inkml:trace>
  <inkml:trace contextRef="#ctx0" brushRef="#br0" timeOffset="7553.7042">9306 8020 57,'8'-17'238,"-2"0"15,1 3 7,-3 3-4,0 2-22,-2 2-17,0 0-23,1 4-23,-1-1-19,-2 1-16,0 3-12,0 0-10,0 0-13,-2 22-11,-2-10-9,1 6-3,-2 0-7,-1 4-12,3-2-3,2-2-5,-3 2-2,4 0-8,-2-3-2,4 0-4,-2-1-5,4 0 0,0-2 5,0-2 16,5 0 6,-2-3 5,4 1 4,0 0-2,-2-4 2,5-1 12,-2 0 12,5-4 15,-4-3 11,10-4-4,-1-2 7,-2-5 3,0 0-3,-1-2-1,-2-3 0,-1 1-10,-2-3 7,1-1-5,-4 1 0,-5 0-3,0-4-7,-4 5-6,-2-1-9,0 1-12,-2-5-3,-5 6-8,-5-2-9,0-3-4,-5 6-7,-3 4-6,-1-2-2,-2 5-4,0 1-6,1 5-7,0 3-31,1 1-50,5 5-26,2 1-53,1 4-45,-1 0-45,3 5-41,1-1-41,2 3-56,4 1-60,-1 1-222,4 0-705,-3-2 313</inkml:trace>
  <inkml:trace contextRef="#ctx0" brushRef="#br0" timeOffset="8243.4848">5328 7328 104,'-6'-15'266,"-1"2"-3,-1-1-21,2 7-28,-1 0-22,-1 2-15,-1 5-19,-5 7-16,3 2-15,-3 4-14,0 7-12,1 3-10,1-2-8,4 2-12,3-4-8,3 1-3,2 0-7,6-1-3,-2-5-2,6 3-10,3-3-1,4 0-2,1-3 2,3-3-3,2-4 0,-1-3 9,-1-5 9,2-1 5,-2-6 8,0 0 2,-8 0 17,5-7-3,-4-1 8,0-4-1,-4-2 7,-3-1-12,-1-4-6,-3 1-5,-6-1-9,0 3-3,-3 1 10,-1 1-20,0 8-2,0 2-6,-1 0-8,-1 4-8,-2 0 1,1 6-2,3 1-25,-4 4-47,1 0-41,0 7-34,-1 3-56,4 4-65,2 2-84,3 1-211,2 1-582,4-1 257</inkml:trace>
  <inkml:trace contextRef="#ctx0" brushRef="#br0" timeOffset="8452.7208">6307 7161 236,'1'-16'362,"2"3"11,-3 4-32,3 1-40,-3 3-22,1 2-47,-1 3-24,0 0-16,-4 21-20,1 1-17,-2 9-16,-1 3-7,2 1-17,-1 11-6,0-10-9,4-4-15,-1-1-10,2 2-7,0 0 1,0-6-34,-2-1-62,2 0-59,0-8-71,2-6-86,-2 7-302,0-9-589,2-3 261</inkml:trace>
  <inkml:trace contextRef="#ctx0" brushRef="#br0" timeOffset="8959.2793">7932 7287 67,'9'-15'298,"2"-7"-23,2 8-28,2-3-19,1 2-26,-4 6-18,1 3-13,-4 4-23,-1 2-16,3 1-12,-4 4-7,3 3-14,-4 5-8,-1 1-6,-2 3-7,-4 1-5,-5 10-6,-4-2-10,-2-1 1,-2 3-7,-2-3-6,-5-3-6,6-2-8,2-5 2,4 0-3,-2-4-3,5-5-1,2-1 1,0 1-5,1-1-5,2-2-1,-1 1 4,2-4 1,6 3 6,-6-3 13,14-3-1,3 2 4,-1-1-4,7-1-7,2-2-4,1 4-4,-2-5 1,4 5-1,3-4-4,-7 1 0,4 0-5,-5-3-4,0 2-43,-4 0-60,-3 0-55,-3 1-61,2 0-81,-3-5-181,1 5-509,-4-4 226</inkml:trace>
  <inkml:trace contextRef="#ctx0" brushRef="#br0" timeOffset="9444.0418">8872 7189 80,'-2'-7'280,"4"-3"-20,-1 1-24,2 0-20,1-1-23,4-5-14,4 1-16,6-1-4,1 1-2,3 0-14,2 2-7,0 2-12,4 0-12,-4 4-14,2 3-8,-1 0-7,-5 6-11,-5-2-4,-2 1-12,-5 1-5,-2 0 8,1 5-14,-4 1 1,-5 2-2,-2-1-5,-4 6-2,-9 3-3,-2 0-6,-3 2-4,-3-3 3,3-1-8,1-2 5,3-3-2,2-3-3,5 0-2,4-3-7,2-1 3,2-3-6,0 1-7,1-2 1,2-1 4,0 0-1,14 3-3,2-3-2,7 3 1,-1-3 0,1 5-2,2-3 3,-4 2-1,3 4-3,-4-1 6,0 1-2,-6-2-3,-2 0 7,-2-2-6,-3 3 7,-3-4-2,1 2 6,-3-2 2,0 4-1,-5-3 2,-2 3 3,-4 1 1,-4-1-4,-6 4-2,-5-1-1,1-2-4,-4 1-2,-1-1 2,4 0 2,-3-4 0,1 1-5,2-2 2,-3 2 0,3-4 1,3-1-7,-2 0-15,2 0-33,6-1-33,-1 1-41,4-1-57,2-2-33,2 1-67,2 0-172,0-1-490,3-1 216</inkml:trace>
  <inkml:trace contextRef="#ctx0" brushRef="#br0" timeOffset="11125.7209">10235 7562 98,'0'0'118,"-11"0"-5,6-1-6,0 1-9,5 0-7,-7 0-7,7 0-8,-7 0 1,7 0-5,-3 1-10,3-1-4,0 0-6,0 0-6,0 0-6,0 0 6,0 0 14,0 0 21,17 0-3,-4 0-3,9 0 5,2-2-2,3 0-7,13 0-2,3 2 2,-2-6-4,4 1-8,3 3-4,20-5-3,-22 3-7,2 1-2,22-5-2,-20 6-2,20-6 2,-22 4-6,21 4-3,-24-3-2,1 0-1,-1-1-1,-5-1-12,1 1 2,-1-1 0,-12 1-1,-2 3-3,-2-2 5,-1 1-7,-8-3 6,-3 5 0,-3-1 26,1-1 10,-6 1 8,4 0-4,-3-1 2,-2 2-2,1-3-3,-1 3-9,-3 0-4,5-2-1,-5 2-1,0 0-6,0 0-9,0 0-1,8 0-6,-8 0-1,0 0 0,0 0-6,0 0 2,2 7-4,-4-3 3,2 2-5,-5 5 0,2 6 1,-2 1 5,-1 7-5,1 3 0,1 2-5,-5 2 7,5 4-1,-2-3-3,0 13-1,5-9-2,-3-2 2,1 14-1,0-15 0,3 2 3,0-2-4,0 2 0,3-4 2,-4 0-2,4-2 2,-2-1-2,3-1-2,-3-4 6,1-5-13,-1-3 13,1-2-1,-2-2 1,1-1 0,-1 0 7,0-2-8,-1-1-1,-1-1 0,2-1-1,2-1-3,-2 0 3,-2 0-1,2-5-4,-1 5 5,2-1 3,-4-2 0,3-2-4,0 0 2,-1 4 6,1-4-4,-2 4-5,-1-4 7,0 3 0,-1-1-7,-1 1 3,0-1-3,-4 0 4,-1 3-5,-4-2 7,0 2 0,-4-1-8,-3 3 9,-4-5-6,0 3-3,-1-2 2,-4 4-1,-10-2-2,-2 2-4,-1-6 2,-1 5 3,-2-6 3,-1 1 0,-22 2-3,1-1 12,19 1-10,-22-6 1,1 3 2,21-2-2,-1 1-1,-21-4 0,24 0-6,2 3 7,4-3-3,3 5 5,10-2-7,0 0 3,6-1-5,-1-2 6,8 3-1,0 1-2,7 0-5,-2-2 8,5 2-2,0 0 0,1 1-4,0-1 4,4 1-3,-6 0-2,6 0 2,-3-3 1,3 3-4,-3-2 2,3 2 2,0 0 0,0 0-7,0 0-21,0 0-22,-5-2-12,5 2-30,0 0-42,-1-3-30,1 3-33,-2-5-30,4 1-223,-2-3-490,1 1 218</inkml:trace>
  <inkml:trace contextRef="#ctx0" brushRef="#br0" timeOffset="11561.521">10595 7954 86,'9'-11'263,"0"-1"-12,-2 0 1,-3 1-25,3 2-17,-4-3-15,3-1-7,-3 2-8,-1 1-8,1 0-14,0-1-3,-5 1-23,2 1-4,-2 2-13,0 1-8,-1-2-11,-2 1-10,0 4-10,-2-1-11,-2 4-6,-1 0-11,-6 6 1,-5 2-7,3 2 1,4-1-10,1 1-5,0 1-1,3 0-7,3-1 3,3-2-7,1 1-3,-2-4 0,5 2-1,0-2-4,1 2 4,3-2-1,2-4-5,2 2 3,4-3 2,3-3 6,1 2-1,-1-6 0,5 0 2,-4 0 2,2-3-3,-6 4 13,3 0-7,-4 3 0,-3-1-2,-4 2 0,2 0-5,1 1 1,-4 0-5,1 3 1,-1 3 0,1 3 5,-1 2-4,1 7 2,-3 0-3,0 2 1,0 7-3,-1-5-2,-2-3 1,0 8-5,0-2 4,1-4 3,0-2-3,-1-2-2,1-2 0,-3 0-39,2-2-34,2-2-38,-1 1-55,-1-2-33,2-1-56,2-2 1,-1 1-46,2-1-163,1-3-493,3-3 219</inkml:trace>
  <inkml:trace contextRef="#ctx0" brushRef="#br0" timeOffset="11964.8054">10990 7915 24,'16'-29'242,"-4"1"12,-1 5 0,-3-1-4,-1 8-1,-2-1-7,-2 0-19,-3 2-19,0 4-4,0 3-12,-3-1-25,-1-1-15,0 8-18,-2-1-11,-2 3-16,-5 3-9,-2-2-11,-1 7-10,-4 0-6,6 1-6,-2 5-11,3-4-1,2 2-8,0-2 2,5-3-10,-1 3-11,2-3 2,2 1 0,-1-3-11,4 1 4,-2-3-5,2 3 3,2-1 1,0-1-7,2-2 5,0 1 0,5-2 0,-1-3-3,1 0 3,0 0 3,4 2 5,-3-3 1,-2-1 0,4 1 2,-4 1-5,1-1-3,0 0-2,1 1 0,-3 0 0,-1 0-4,-2 4-1,-4-2-8,10 3 9,-5 1-5,0 5 1,-2 2 1,1 5 1,-3 2 3,2 7-6,-2-5 3,-2 6 1,2-3-1,-2 3 4,0-6-3,-1 3-2,-3-6 6,3 4-8,1-4 3,-2-2 2,1 0 4,-2-5-5,3 2-3,-2-4 5,1 1-1,0 1-10,-1-3-1,2-3-14,-1 1-31,1-2-25,-2 0-39,3-3-31,0 0-35,0 0-34,-6-8-34,5-2-32,1-1-218,-1-4-534,-1-5 237</inkml:trace>
  <inkml:trace contextRef="#ctx0" brushRef="#br0" timeOffset="12538.6391">10576 7088 65,'1'-11'242,"0"0"-16,1 5 6,0-1-3,-2 1-13,0-1-19,0 5-25,0-2-17,0 4-15,0 0-17,0 0-9,0 0-13,-9 9-6,5 2-10,-4 6-8,-1-2-6,-3 7-7,-3-2-5,1 1-10,3-7-2,1 1-5,2-1-3,-1-2-5,-2-1 0,5-4-6,2 0 1,0-1-7,1-5-2,2 3-3,-2 0 3,3-4-7,-3 4 9,3-4-9,0 0 1,0 0 2,14 0 0,-7-3-3,8 2-4,4-3-2,2 2 3,0 2-8,2-2 3,-1 2 2,1 0 0,-1 0 2,0 0-5,-6-1 3,7 1-2,1 0 1,-3 0 0,-6-2-4,0 1 4,-5 0 8,-1-2 30,-3 2 8,2-4 11,0 1 1,0-2-2,-5 1-11,0-1 9,-2-2-5,-1 0-4,4-2-4,-4 1-4,-4-2-2,4 2-6,-1 1 7,-1 2-8,-1 1-3,2-2 6,-2 2-10,2 2-2,-1 1-13,2 2 5,0 0-2,0 0-1,-11 7 9,4 4-10,3 3-5,-4 1 1,2 2-4,0 1-1,-1 7 1,4-7 2,-3 0-1,4 3 2,-1-1-1,0-1-5,0 0-1,0-1 7,3-1-24,-2-1-57,1 1-40,-3-2-45,3-1-59,1-4-45,-3 1-77,1 0-180,2 0-560,-2-5 248</inkml:trace>
  <inkml:trace contextRef="#ctx0" brushRef="#br0" timeOffset="13304.9448">4932 8823 44,'4'-9'268,"-2"-2"-4,1 5-15,-2 0-23,1 0-20,0 3-27,-2 1-17,0 2-13,0 0-14,0 0-15,-3 17-6,2 0-11,-3 5-9,1 2-12,-4 6-5,4-2-9,-4-2-9,1 3 0,-1-2-11,3-2-1,0 3 0,0-9-9,-3 6 0,1-1-3,2 0-3,-2-4-6,3-5-1,-2 2-1,2-5-39,0-1-46,-1-3-51,1 0-43,-1-4-52,1-1-205,-1-3-445,4 0 196</inkml:trace>
  <inkml:trace contextRef="#ctx0" brushRef="#br0" timeOffset="13696.0132">4852 8824 108,'1'-13'232,"2"3"-7,-3 3-13,0-1-23,0 3-15,-3 0-19,3 5-14,-4-1-17,4 1-10,-10 11-12,-1 2-4,1-1-12,-4 8-10,0 1-5,0-2-8,1 0-4,3-5-5,-1 0-6,5-1-3,-2-1-4,2-2-7,2-2-3,0-3 1,-2 2-1,5-2-3,-1-1-3,1 0 7,-2 0 30,3-2 23,0-2 14,0 0 12,-1 5 13,1-5-2,0 0-4,0 0-8,7-10-8,-3 4 0,0-4-19,3 0 12,3-4-36,-1-1 3,0 1-7,1-10-3,-1 7-3,2 0-11,-1-3-1,-2 4-1,2 0-4,-3 2-1,1 1-3,-3 4-2,2 2-2,-1 0-2,-4 0 0,1 4-2,0-1-13,1 2 6,2 1-5,-2 1 1,6 1-4,0 4 0,5 1-4,5 4 14,-2 2-8,5 0 0,-2 5 1,3-1-1,0 0-4,-2 2 5,0 0 0,-4-1-25,0-2-53,-1 3-33,-4-5-45,-5-1-42,2-1-42,-3-3-45,-2 2-43,0-1-212,-5-1-576,0 1 255</inkml:trace>
  <inkml:trace contextRef="#ctx0" brushRef="#br0" timeOffset="14185.3806">4828 9518 59,'0'-17'252,"0"-9"-12,0 8-12,-3 4 0,1-3-8,1 6-18,-1 3-8,0 0-20,-1 3-15,3 1-23,-4 2-12,4 2-13,-10 13-12,3 10-14,-3 7-6,-2 16-3,0 1-10,2 3-5,2 2-9,1-2 4,0 0-11,1-1-4,2 0-8,1 1 0,0-2 0,-1-12-5,3 0-8,-2-1 10,-1-3-10,1-1 2,-3-4-6,2-1 4,-2 0-3,2-9-2,-2 0-3,2-6 6,-1 0-3,-1-3-4,0 1 0,2-4 0,0 0 1,0-2-14,-2-1-38,3-2-30,3 0-47,-10-7-32,6-1-41,0-3-38,1-5-200,-1 0-464,1-1 205</inkml:trace>
  <inkml:trace contextRef="#ctx0" brushRef="#br0" timeOffset="14417.7093">4546 9932 144,'-4'-8'222,"-2"0"25,3 3 15,-1 1 4,3-1-10,-2 1-17,3 0-15,-3 0-20,3 4-16,0 0-18,3-7-20,-3 7-12,3-2-16,7-1-7,4-1-5,10-2 5,3 2-5,1-3-7,10-3-2,0 5-28,0-4 10,-10 6-9,-3-2-9,0-2-6,-2 2-1,-1 1-10,-10 1-6,2 0 3,-4 1-13,0 2 2,-5-2 0,1-1-12,1 2-5,-1-1 6,-2 1-3,0 0-4,0-1-16,1 0-55,-1 1-44,-1 1-53,2-2-60,1 0-66,1-2-61,2 0-177,1 1-559,9-4 247</inkml:trace>
  <inkml:trace contextRef="#ctx0" brushRef="#br0" timeOffset="15335.0749">10524 8845 314,'8'-17'309,"-2"3"-14,0 3-25,-2 5-33,-1 0-22,-2 0-28,2 6-15,-3 0-20,6 8-9,-2 2-13,-2 15-13,0 2-9,-2 4-9,2 1-10,0-1-5,-6 5-12,2 0-5,2-1-6,0-4-10,-1 2 1,0-4-5,-2-2-5,3 0-5,0-9-1,0-1-5,0-6-5,0-1 1,0-4-3,0 0-6,0-1 9,0-5-2,0 0-15,0 0-9,0 0-6,0-27-4,0 9-2,0-2 3,3-3-1,-2-7 2,0 3-1,1-5 4,2 1 1,-2-1-1,0-4-4,3-10 10,-2 15-4,-3 1 0,0 11-1,0 2 4,0 5 1,0 3 2,-2 1-1,-1 3-4,-1 3 2,-3 4-8,-4 6 4,-7 4 3,2 5 3,-7 4-6,4 2 3,0-2-2,2-2 1,2 1 3,3-3-3,2 2-1,1-6 5,3-2-7,2 1-2,1-7 2,-1 0-1,4 2 13,-3-4-3,2-3 33,1 0 29,0 0 9,8 3 8,-8-3-4,14-13 7,-1 5-15,4-8 7,1-2 10,-1-3 0,2-1 2,-4 1-2,4-4-7,-3 0-7,1-3-9,2 2 7,-4 1 1,0 5-2,-3 6-14,-2 2 10,-2 5-12,-4-2-14,1 3-9,-2 5 5,2 1-6,1 7-3,1 2-5,1 5 5,3 7-6,-1 5-2,0 1-2,1 2-5,2 2 2,0-2 1,2-3-3,-4 5-8,3-1 8,-1-1 0,-1-2-3,-3-2-48,1 3-51,0-6-64,-4-3-61,-3-2-66,2 0-82,-3-1-359,-1-3-780,0-4 345</inkml:trace>
  <inkml:trace contextRef="#ctx0" brushRef="#br0" timeOffset="15704.3654">10432 9704 31,'-8'1'340,"2"0"16,1-2-14,-1 1-21,6 0-17,-3-4-31,3 4-43,0 0-17,13-9-29,1 2-17,1 5-14,7 1-18,-1 2-11,1 5-9,-1-1-15,-1 6-8,1 3 2,-2 2-22,-4-1-1,-4 0-3,2 6-10,-9-4 0,1 1-8,-2 1 0,-1-3 0,-2 1 6,-2-7-11,1 5-8,-1-6 1,-1-2 18,3-2 45,-5 0 22,4-1 24,-3-3 10,4-1 5,-6-7-5,5 1-19,1-3-8,0-4-13,3-7-9,5-7-13,1-3-12,5-1-6,-2 0-5,11-10 0,-6 10-21,2 6-10,2-2 2,1 3-1,-4 2-10,6 2-3,-4 2-9,0-1 0,1 2-19,0 5-72,0-3-51,0 2-57,1 0-66,-2 2-58,-2 0-72,4-2-83,-3 4-300,1-8-822,0 5 364</inkml:trace>
  <inkml:trace contextRef="#ctx0" brushRef="#br0" timeOffset="16725.1734">13775 7217 34,'6'-17'264,"-1"1"1,1-1-6,-1 0-6,1 1-5,-2 2-9,1 6-2,-3-4-19,1 7-26,-2-1-23,0 1-17,-1 5-10,0 0-18,2 16-17,-2 4-6,0 9-10,0 1-4,-1 3-12,-1 1-6,-2 2-5,0-2-5,1-1-5,-1-3-5,1-2-8,0 0-8,-1 0 6,1-10-6,1-2 7,-1-3-15,3-1-35,-2-2-41,-2-1-32,1-2-31,2-2-42,-2-2-45,-1-3-39,4 0-22,-10-11-179,4 5-478,2-6 211</inkml:trace>
  <inkml:trace contextRef="#ctx0" brushRef="#br0" timeOffset="17012.4472">13697 7315 190,'-8'-36'68,"0"1"2,0 1 20,1 2-3,3 3 17,-1 0 32,3 12 20,-1 0 20,2 8-5,0-2-17,-1 4-18,1 1-22,2 0-8,1 2-12,0 3-5,-2 1-9,10 3 9,-1 2 14,6 1-4,6 4-6,-1 2 2,3 4-12,3-2-3,8 5-12,-7-2-4,7 2-5,-8-4-4,3 0-3,-3 2-9,0-3-2,-4 0-6,1-2-4,-3 3 2,-8-2-6,-1-4 0,-1 3-7,-3-4 4,-1 1-1,-2 0 0,-1 4 1,-3-1-4,-3 4 3,-1-3 1,-2 2-5,-3 3 1,-3 2-4,-5-2 3,2 0-1,-3 0-4,-2-3-1,2-1-3,1 2 3,-2-7-4,0 7 6,0-4-4,7-2-5,-2-3 5,1 4-5,2-4-1,-1 4-16,0-5-57,0 5-53,5-4-61,-1 0-62,1 0-249,0-2-535,5-1 237</inkml:trace>
  <inkml:trace contextRef="#ctx0" brushRef="#br0" timeOffset="18862.8188">14305 7333 259,'-2'-5'307,"-1"-1"-30,0 0-23,2 3-29,-2-2-27,3 2-18,0 3-20,0 0-20,0 0-12,0 0-15,0 0-10,0 0-13,14 8-6,-6-5-9,1-1-4,5 0-7,2-1-8,-1-4-7,9-2-2,-4 0-6,-2-3 1,-1 2 18,-4-5 11,-3 2 11,2 0-1,-3 0 6,-2-2 0,-1 2 14,-2 0-12,1-3-1,-2 3-2,-3-2-5,0 6-1,0-1-9,-4 0-9,0 2-5,-2 3-14,-4 1 5,-4 4-11,-7 7-7,0 1-7,-2 6 6,2 0-2,2 2-20,-1-1 5,4 1 1,2-2-6,7-2-5,2 1-5,0-2 11,5 2-11,2-5-11,4 1 3,3 1-7,5-3 10,8-4 0,1-3 4,1 2-15,7-7-3,9-4 2,-11-2 12,12-1-2,0-1-1,-13-3 1,-1-1 4,-2-3-4,-1-1 7,-3 0-1,-4 1 3,-4-2-5,-5 4 7,-2-3 2,-2 2 2,-1-1 7,-3 4-4,-3 2 5,-4 0-11,0 4 3,-3 0-4,-4 1 4,0 5-1,-7 5 6,0 1-13,-2 3 3,4 3 0,5-1 0,-1-1-4,4-1-4,1 1-2,6 2-1,1-4-2,1 1 5,4-3-4,1 3 8,6 0 2,3-4-2,4 1-2,6-5 3,1-2 3,-1-5-4,1 1 1,-2 1 3,-5 1 2,-1 1-5,-1-1-5,-5 1 1,-2 2-2,-2 1 20,-1 5-12,1 2 1,-4 4 11,2 5-10,-3 2-2,0 7 2,-3 2 4,0 1 0,-1 1-7,3-1 5,-3 3 9,4-2-12,-1-1-1,2-11 3,1 8 2,-2-9-3,3-2-1,-3-2-2,3-4 0,-1-3 3,-1 0-2,0 0 12,2-4 27,0-2-6,-3 0 6,8-5-5,-1-4-2,4-6-13,3-6 5,1 0 12,-1-3-4,1-2 3,-1-3-6,-1-2 0,5-11 9,-1-3-15,0-1-3,0 0-4,-1 3 13,-7 9-17,5-10 5,-5 15 26,-1 4 19,-3 1 18,0 9 18,-2 3 11,-2 2 4,2-1-12,0 6-9,-3 0-14,0 1-7,1 0-13,-1 4-4,0 0-6,0 0-4,-4 15-2,0 0-6,1 1-1,0 2-7,-1 1-3,1 0 2,-2 5-7,3-5 3,1 1-6,0-1-3,2 1 1,0-3-5,1 0 1,3-1-4,-2 2 3,4-8-4,-3 2 6,-1-3-3,4-1-4,0 1 4,0-4-7,3-1 1,-1 0 3,-1-3-2,2-3 0,3-5 2,-1-2-1,0-6-3,2-3-3,-2-3 6,1 3-2,-2-4-2,4 0 1,-3-1-2,-1 1 2,-5 7 1,1-1 3,-1 0-2,-2 3 2,-2 5-4,3-1 1,-2 3 2,-2 0-6,-1 4 1,1-3 0,0 1-5,-1 4-3,0 0 2,0 0 1,0 0-1,-6 15 3,5-6 5,-1 4-10,-1 3 4,3 0 3,-2 0-1,4-1 1,-2 2-1,3-1-1,0 1-2,3-2-2,-1-1 4,4-3 2,-1 2-1,1-2 4,2 2-4,2-8 3,-1-1 0,2-1-1,3-2-6,4-1 8,-1-4 0,0-3 4,-1-3-4,-1-2-2,-6 2 1,1-4-2,2-3 5,-5 1-1,-1 1 3,0 0-5,-4-2 3,0 0 0,-1-9 0,-1 9-3,-3 1 5,0 0-3,0 4-1,-3 2-1,2 0 0,-2 4 2,0-2-6,2 5 0,-2 1-4,3 2-1,-14 5-1,4 4 1,0 1 1,-4 9-7,0 0 7,2 2 5,2 3-2,1-9-1,3 3-4,2-1-2,0 2 6,4 0-8,-1-1-1,2-1 0,3-1 0,-1-2 1,3-1 1,2-1 0,5-1 5,0-4-1,1 0-4,7 0 2,1-5 4,-2-2 2,3-1 0,-2-7-3,-3 1 3,3-3-3,-7 3 2,-3-6 4,2 0-4,-3-1 3,1-8 1,-1 1 1,0-5 4,-3 2-1,0 0 1,-3 6 1,-1 0-4,1 0 4,-1 1-2,0 2 3,-2 3-2,-1 3 0,2 2 0,-2-1-8,0 4 0,0-1-5,0 0-2,0 5-4,0 0-1,0 0 7,0 0-1,0 0 5,-7 21 0,5-11 5,-2 9 6,1-2-10,-1 2 2,1-1 0,-1 2 0,1 6-4,2-7 5,-2 1 8,4-1-9,1-2 1,-1 0-1,2-2 1,4-1 1,-3 2-1,5-3 1,-1-4-2,2-4 4,3 6-1,2-10 0,-3-1 4,5 0-4,4-6 0,1-2-1,-2-1 7,-2-7-1,-2 0 1,-1-5-1,-1-1 4,0-3-4,-1-2-1,-2 4 1,-3-4 3,0 2 0,-4 0-5,0 7 5,-1 1-1,1 1 8,-2 3 15,-2 4 2,0-1-2,1 3-10,-1 2-3,0 2-7,0-1-4,0 4-6,0 0 4,-7 17 2,0 0 1,4 0-4,-4 5 3,2-2 1,0 7-4,2 0 2,-1-1-6,4 2-1,0-10 7,3 1-1,-2 0-6,2-1 5,2-1 2,0-1-4,2-1 1,2-3-5,3 0 4,1-3 0,5 3 2,5-7 2,-1-5 2,4 0-4,-1-1-3,0-4 1,-1-6 3,3 0-1,-6 0-5,-1-7 6,-2-1 2,-4-1-2,1-1 3,-3-1-1,-2-3 4,-6 6-2,0 2-1,-4 0 0,0 2 2,-3 3-7,2 1-2,-6 0 2,3 5-3,-6 3-4,0 3 0,-3 6-1,0 1 2,-6 5-6,5-1 9,0 6-6,4-1 1,-1 5-1,5-3-3,-1 3 3,7-4-2,0 2-1,0 5-1,7-6 6,0-1-3,6 4-5,1 1 7,2-8 1,2 2 0,3-3 0,0-6 1,0 0 1,0-3 2,-5-3-2,5 1 1,-7-4 8,0 2-7,-1 0 3,-2-1-4,-2-2 7,0-2-6,-2 2 3,3 0 5,-3 0-2,-4 2 3,1-2 4,1 0 2,0-1-3,-3 2 5,1 0-3,-1-1-6,1 1 4,1 0-6,-4 2 0,3-6-22,-3 4-66,3-2-80,-2 1-70,-2-1-69,2 0-92,-1-2-419,0 3-880,0-5 390</inkml:trace>
  <inkml:trace contextRef="#ctx0" brushRef="#br0" timeOffset="20383.8991">17041 6971 34,'3'-6'121,"4"1"11,-3-5-6,1 3-7,0-3-4,1 4 6,-3-6 12,1 3-2,-1-2-3,0 1 4,-1 0 6,1 5 3,0-5 8,-2 4 7,2 1-3,-3-1-7,0 2-15,2 1-13,-2 3-9,2-7-16,-2 7-8,-1-4-5,1 4-10,0 0-7,-3-5-11,3 5-4,0 0-3,0 0-4,0 0-6,-7 12 2,3-7-7,0 1-2,2 0-6,-2 1 4,1 0-8,-1 0-1,1-2-2,0 2-1,1 0-5,0-1 2,-2-3-2,1 2-1,3 2 4,-4 2-5,0 1 0,-3 7 0,2 2-3,1 7 5,-3 4 1,2-1-4,3 2 0,-5 3-2,4-3 3,-1 0-4,1-1 1,0 1-4,3-2 4,0-1 0,0-10 1,0 1 0,0-4-4,0-2 0,0-2 4,0-3 2,0 2-6,0-3-2,0 0 5,0-3-1,0 1-3,0-2 5,0 2 1,0-5-3,0 3 7,0-3-3,0 6 21,0-6 11,0 0 15,3 3-1,-3-3 11,0 0 5,2 1 10,-2-1-6,0 0 0,0 0 8,0 0 1,0 0 9,0 0-10,0 0-5,0 0-9,0 0-3,0 0-14,0 0-5,0 0 0,0 0-4,0 0-18,-2-10-23,2 10-32,0-6-29,0 6-16,0-4-18,0 4-17,0-7-24,0 4-22,-3-1-46,1 1-45,0-4-41,1 1-279,-1 0-615,-3-3 273</inkml:trace>
  <inkml:trace contextRef="#ctx0" brushRef="#br0" timeOffset="21271.5268">17451 7003 287,'1'-24'323,"-1"7"-13,2 4-6,-1 0-8,1 1-26,-1 3-10,-1 1-28,0 3-6,2-2-33,-2 2-21,0 0-17,0 5-18,-2-5-16,2 5-13,0 0-4,0 0-10,-4 19-10,1-7-9,1 5-8,-3 1-6,0 6-5,2-5 1,1 0-12,-2-3-4,1 0-6,0 1-1,1-5-14,0 0 12,-1 0-5,3-5 2,-1 1-3,0-3-11,1-1 3,-2 2 1,1-1-6,1-1 4,0-4-3,1 2 3,-1-2-10,0 0 9,-1 5-4,1-5 2,1 5 5,-1-5 19,0 0 9,0 0 2,0 0 9,0 0-9,0 0 1,0 0-5,0 0-6,0 0 1,3 2-8,-3-2-2,0 0-4,0 0-2,0 0 2,0 0-7,0 0 2,0 0-6,0 0 5,0 0-20,0 0 10,0 0-7,-4 4-4,2 0 10,2 1 1,-1 6-5,-2 0 0,-1 5-7,-2 1 5,3 1 2,1 0-7,-1-1 5,3 2-4,0-1-2,0 0 4,1-2 3,2-4 1,1-1-5,0-2 3,2 0 3,0-2-10,5 1 7,3-3 1,0-1-2,0-1-7,3-6 8,0 0-2,-3-2-2,6-5 6,-5 2-4,-3-2 10,1-3 6,-1-1-8,-4-2-1,5-4-4,-6 1 2,-2-6 1,1-3-3,-2 0-2,-4-1 2,-4 0-1,2-2 3,-4 4 2,-2 3-8,-1 0 3,-1 4-6,-1 5 1,3 5-2,-4-3 3,2 8-3,-4 2 1,3 1-7,-2 7-27,3-3-33,-1 6-23,1 1-38,0 4-33,6 2-35,1 1-44,2 3-43,4-1-53,0-1-273,5 6-661,3-6 294</inkml:trace>
  <inkml:trace contextRef="#ctx0" brushRef="#br0" timeOffset="21535.715">18092 7406 3477,'3'-3'-2,"-2"-4"-4,-1 2 7,0 0 2,1 2 7,-1 3 14,2-5-7,-2 4-6,0 1-3,0 0-4,0-6 0,0 6-4,0 0 1,0 0-5,0 0 6,0 0 1,0 0 1,-3 14 3,-1-5-4,4-1-3,-3 2 3,2 0 5,-2 0-11,0 3 7,-1-5-9,1 4 8,0 1 0,1-5 4,0 5 1,1-2-5,-1 0 2,1-1-6,-1 0-58,1-1-66,-2 1-66,3-2-75,-1 3-228,1-7-535,3 0 237</inkml:trace>
  <inkml:trace contextRef="#ctx0" brushRef="#br0" timeOffset="22171.1643">18544 7079 66,'0'0'245,"0"-5"-18,0 1-12,0 4-8,0-9-2,2 4-18,-1-3-14,3-1-14,-1 1-8,4-3 0,-1 1-12,1 0-10,1-1-15,2 1-18,2 2-4,1-1-7,-1 3-12,0-1-6,1 4-5,1 5-10,0 0-6,-4 5-3,4 1-4,-5 5-5,-1 0-2,-1 2-1,-4 2-3,-3 2-3,-6 7 5,-2 0-1,-3-3-6,-6 2-1,-2-1 1,1-2-9,1 0 1,0-5 2,1 0 0,3-8-4,4 3 0,-1-7 4,5 2-6,-1-2-6,3-1-2,0 1 1,1-2-1,2-3-7,-2 5 2,2-5 5,3 3-3,2-1 2,0-1-1,1 0 4,3-1-1,1 0-3,5 1-1,-2-2 5,4 0-3,-4 1 3,8-3-6,0 1 2,2 2 0,-8-1 0,8 1-3,-8 0 3,3 0-1,-5 0-1,0-3 5,-2 6-1,-4-6-4,0 3 4,0 0-3,-2 0 2,-5 0-1,8 0 1,-4 0-1,-4 0-2,6 0 4,-6 0-5,0 0-3,3 0-27,-3 0-24,0 0-25,0 0-20,0 0-22,0 0-21,0 0-12,0 0-17,5 0-12,-5 0-22,0 0-161,0 0-399,0 0 177</inkml:trace>
  <inkml:trace contextRef="#ctx0" brushRef="#br0" timeOffset="22721.5549">19220 6861 95,'-3'-5'209,"3"5"2,0-4 0,-1 1-9,1 3-13,-3-3-13,3 3-16,0 0-16,-4-2-18,4 2-12,0 0-13,-6 5-12,-1 1-4,-3 0-12,-1 11-5,1-3-7,-6 6-8,4 2-5,-2 1-1,0-1-9,4 1-6,3-1-1,0 1 2,5-5-10,-3-1 2,5 1-3,1-1 1,1 0 1,1-1-3,2-1 12,0-3 21,0-2 2,2-2-4,0 3 9,0-2 8,3-2 7,4 2 4,-1-5 6,1-1-6,0-3 1,4 0-3,-2-2 8,5-1 7,-1-2 0,-5 1 8,6-5-3,-5 4 1,2-8 2,-4 5 0,3-8-4,0 0-2,-3 0-10,0-2-1,0-2-7,0-2 0,-7 5-8,-1-2-5,1-4-7,0-3-5,-3 1 3,-4-1-18,-1 8 0,-4-7-2,0 7-5,-2 0-3,-3-4-4,0 7-4,-5-2-12,2 4 8,0 3 2,-1 0-4,-5 1-5,-1 3-5,0 3-2,3 4-17,-4 6-54,4-2-34,-4 2-34,-1 3-25,1-1-46,4 6-33,5-1-55,1-2-34,1 3-307,0 1-691,6 0 305</inkml:trace>
  <inkml:trace contextRef="#ctx0" brushRef="#br0" timeOffset="25325.4013">4504 7436 2453,'-17'-21'-9,"2"4"4,0-2 4,3 7 6,2-1-4,-1 4 2,4 2 13,0 2-2,1 0-2,3 2-1,-1 0 0,1-1-4,-2 3-5,5 1-5,0 0 3,0 0 2,5 12 1,2 1-4,2 2 2,5 7 3,4 2 4,10 9-3,0 2 1,6 1 3,1 2 19,16 16 29,-15-13-3,18 13-4,1-2-3,4 2-1,-2-2-1,-4-1 0,1 2 1,2-3-5,0 0-2,-2 1 0,-16-18 2,4 1 7,16 12 2,-2 2 3,-19-17 0,3 5-5,0-1 0,14 15-3,-17-17-2,0-4-10,0 7 0,-5-2 0,4-2-3,-3-3-8,-4 0 4,-7-7 2,-4-3-9,1 2-7,-1-6-1,-5-5 6,-4 1-11,-1-4 2,-3-3 0,-1 1 4,1-1 1,-2 0 7,-2 0-5,2-2 5,1-2-1,-4 0 9,0 5-13,0-5 10,1 2-14,-1-2 3,0 0-3,0 0 3,0 0-5,2 4 2,-2-4 0,0 0-5,0 0-4,0 0-3,0 0-31,0 0-39,0 0-33,-3-13-45,0 9-42,-1-2-35,0-3-28,-1 1-49,0-1-153,-2 1-493,2-9 219</inkml:trace>
  <inkml:trace contextRef="#ctx0" brushRef="#br0" timeOffset="25629.6158">5844 7848 60,'5'-28'211,"-5"10"-8,0 6-13,3 1-21,-3 0-17,0 7-22,-3-2-12,3 6-4,-7 3-17,0 7-9,-11 12-13,2 6-1,-11 19-9,-13 19-6,10-19 0,-11 21-4,-5-3-2,1-4 0,-2-1 17,13-18 9,-9 20-2,7-20-3,1-3 1,-13 19 2,13-17-1,3 0-1,2-4-9,-3-2 2,7-3-2,-2-1-3,8-5-4,2-8-5,0 3-2,1 0 0,1-3-8,1-2-7,3-3 4,1 1-11,5-6-1,-2 0-1,4-2-3,0 1-3,1-4 0,1-1-5,-2 1 5,4-3-9,0 2-31,0-2-48,-3 5-66,3-5-87,0 0-75,5-17-158,-1 8-489,0-1 217</inkml:trace>
  <inkml:trace contextRef="#ctx0" brushRef="#br0" timeOffset="26745.4144">6076 9019 19,'4'-12'316,"3"3"-7,-5 3-15,0 0-31,0 1-28,1 2-19,-2 1-26,1 0-20,-2 2-17,0 0-14,2 16-12,0-3-11,-1 6-13,-1 10-5,-3-2-11,0 5-5,1-2-12,-3 2-8,1-3-3,1 0-3,-1-2-9,0-3-1,1 0-4,-1-5-5,2-2-3,0-2-3,-1-1 1,1-3-5,0 0 4,0-6-11,2 1-6,0 0 8,-3-1-1,2-1 0,1-4-1,-1 2-3,1-2-4,0 0-10,0 0-27,-3-14-17,4 5-11,2-7-11,-2-1-7,4-3-4,-1-5 2,3 0 4,0-5 4,1-2 9,-1 3 6,-1-2 3,1 1 4,0 2 2,-1 4 5,-3 6-2,-1 2 13,0 6 4,-1 3 7,-1-1 7,0 2-5,-3 3 4,-1 3 0,4 0-1,-14 2-1,4 4 4,-5 5-4,-2 6 4,0-3 2,-1 4 0,2-2 0,-1-1 6,5-1 0,0-1-3,4-1-4,1-3 7,1-1 0,-1-1 0,3-2 5,1-1 5,0-1 15,2-1 16,-1 1 25,2-3 23,-2 5 9,2-5 9,0 0 13,0 0 3,0 0-3,0 0-12,8-14-8,-5 11-9,5-9-3,1 2-3,-1-3-3,2-1-12,0-1-6,0 1-1,1-3 3,-4 4-2,3 0-2,0-2-2,-2 1-10,1 1-6,-1 4-7,-2 0-3,-1 3-2,0 3-6,-1-2-6,-1 1-1,2 2 4,-2 2-9,-3 0-4,10 7-9,0-2 7,0 5-1,2 4-6,5 1 5,3 2 5,0 3-9,2-2 3,-2 3-3,1 0 3,3 0-4,7 8-2,-7-9 0,0 0 0,-1-2 6,-1-1 0,-2 0-1,1-3 1,-3-1-3,-4-4-7,-1 1 2,-6-7-1,0 3 2,0-1 7,-1-2 4,-2-2-13,-1 0 8,0 2 1,-3-1 7,4 1-2,-4-3 6,0 0-2,4 5 0,-4-5-2,0 0-4,0 0 2,2 0 7,-2 0-13,0 0 2,0 0 5,0 0-7,0 0 1,0 0-1,0 0-14,0 0-21,1-9-41,-2 4-47,1 5-43,-5-9-37,4 1-43,-3 2-41,2-5-35,1 1-46,-2-2-221,3-1-629,0-3 278</inkml:trace>
  <inkml:trace contextRef="#ctx0" brushRef="#br0" timeOffset="27296.8042">6669 7739 129,'4'-10'226,"-1"6"-23,-3-1-20,1 3-15,-1 2-23,-8 9-11,-7 10-12,-4 6-16,-9 15-5,-7 2-11,-15 22-7,-2-1-5,4-3-14,-4 1-1,3-9-4,12-11 1,-12 16 18,-2-5 13,19-11-8,-3-4-5,1 0 1,-1 1-10,1-2-5,3-3-6,8-6-5,4-5-3,0-2-1,1 0-9,5-7-1,4-1-6,4-4-6,-3-3 1,4 0 0,-1-1-5,4 0-3,-3-3-2,4-1 1,-3 3-3,3-3 1,0 0-8,0 0-12,4-18-32,0 8-35,1-5-43,3-8-45,2-4-26,0 1-44,1-1-154,2-4-415,1-12 184</inkml:trace>
  <inkml:trace contextRef="#ctx0" brushRef="#br0" timeOffset="27649.0471">6008 7546 129,'-1'-13'201,"-2"2"-9,0 0 2,2 3-6,1 2-3,0-1-17,-3 3-15,3 1-20,0-2-17,-1 1-11,1 4-14,0 0-8,0 0-8,0 0-8,11 16-10,-3 1-5,4 12-1,2 14-4,7 3 0,-2 6-2,4 0-2,11 20-1,5-3 16,-8-22 21,14 22-8,6-6-5,3-8-3,-2-1-8,0-4 2,6-1 3,-2 0-3,-18-19 0,17 20-2,-17-16-10,-4-3-5,-2 0-1,-8-7-5,-1-2-3,-2-3 1,-4-2-6,-6-7-3,-3-2-5,-1 0 12,-1-6 25,-3 3 39,1-1 17,0-2 17,-2-2 5,-2 0-3,4 3-15,-4-3-14,4 2 1,-4-2-15,0 0-11,0 0-12,0 0-10,0 0-31,3-5-54,-3 5-46,0-6-43,0 6-38,0 0-51,-3-5-38,0 3-73,3 2-276,-5-4-645,5 4 286</inkml:trace>
  <inkml:trace contextRef="#ctx0" brushRef="#br0" timeOffset="28154.4053">7408 8670 118,'0'-4'234,"0"2"-27,3-1-19,-3 3-16,0 0-21,4 18-14,-2 1-11,-2 9-7,-2 5-15,1 1-5,-2-1-11,0 3-8,-2-4-6,1 4-9,1-5-6,-2-2-6,4 0-2,-6-4-7,3 0-4,2-4 0,-3-4-1,3-1-8,-1 1 3,1-5-6,0-2-2,-2 0-5,2-5 1,0 4-1,-1-4 1,2-2-4,1 1 0,-3-1-15,3-3-45,0 0-34,0 0-34,-10-12-32,9 2-30,-2-5-25,1-1-103,2-9-323,2-1 144</inkml:trace>
  <inkml:trace contextRef="#ctx0" brushRef="#br0" timeOffset="28492.645">7382 8787 25,'1'-11'150,"1"3"1,-1 1-13,-2 2-17,1 0-10,0 5-11,0 0-13,-13 8-1,4 3-20,-3 4-6,-5 3 3,0 4-2,-3 1 0,6-2-4,-4 0 21,2-3-1,6-3-4,-2-2-4,3 0 2,2-5-3,0-1 0,3-3 7,2 1 24,0 0 11,-1-2 24,3-1 14,0-2 21,0 0-5,0 0 3,0 0-14,0 0-23,8-12-5,-2 5-18,4-8 0,-2 2-20,6-8 5,-1-1-2,0 3 10,-5 2-8,6-3 10,-5 6-19,2 0-16,-1 2 7,-3 0-21,3 0 10,-5 7-20,2-2-1,2 2-14,-1 2 1,1 6 1,1-1 4,-1 1-10,8 4-7,-4 2 2,9 3-7,-2-2-1,6 5 20,-2 2-21,1-3 0,2 1-1,-1 1-2,0 0 1,-1 2-1,-1-3 7,0-3-5,-6 0-32,2 0-56,-6-2-42,-3 1-34,2 2-61,-6-1-39,2 3-51,-4-1-57,-2 3-189,0-2-597,-6 2 264</inkml:trace>
  <inkml:trace contextRef="#ctx0" brushRef="#br0" timeOffset="28910.9415">7466 9576 243,'0'-17'258,"3"5"-13,-3-5-8,-3 5-9,0 3-7,2 0-20,-3 1-21,1 5-20,-3 2-16,6 1-17,-14 15-16,-1 5-11,3 9-13,-3 2-2,-1 14-10,-1 0-9,5 0-5,1 1-6,2-1-2,5-10-7,-3 11-1,4 0-6,-3 0-1,5-13-7,-3 1 2,2-2-4,0-1-3,0-3-4,-1-1 1,0-1 5,2-7-3,-2-3-4,0-4 2,-1-1-6,1-1 8,-2-1-4,-1-2-1,-1-2-6,0-2 1,-4 1-3,1-4-4,-3 3-15,-1-6-36,4 3-48,-2-6-45,-1 1-50,2-3-32,-2-1-23,3-3-189,0 0-465,5 3 206</inkml:trace>
  <inkml:trace contextRef="#ctx0" brushRef="#br0" timeOffset="29119.089">7122 10028 117,'3'-7'221,"-3"1"6,3 2-4,-3 2-7,4-5-12,-3 2-18,5-3-6,3 4-14,2-3 3,5 2-12,5-1-8,4-2-11,5 3-14,8-3-4,2 1-12,0 1-12,-1-1-4,1 0-4,1 3-12,-13 1-8,3 1-15,-6-1 7,-1 0-4,-4-1-16,-5 3 1,-5 0 2,-1 0-12,-4 1 6,2 0-7,-2-2-7,-1 2-7,-4 0-38,5-2-48,-5 2-50,0 0-65,0 0-68,3 4-232,-3-4-524,0 0 232</inkml:trace>
  <inkml:trace contextRef="#ctx0" brushRef="#br0" timeOffset="29907.0382">4725 11285 166,'0'-30'216,"0"1"-1,0 3-2,0 6 0,-1 2 2,-1 3-11,2 4-8,0 3-17,0 2-21,0 2-16,0 3-12,0 1-18,0 0-11,-4 26-7,4 7-13,0 13-8,-3 4-6,2 6-7,-1 4-7,-2 24 0,3-1-4,-1-31-4,2 1-10,-1 1 0,1-4-4,0-2 0,0-13-3,-3-1-4,2-1 1,1-4-2,-2-1-5,1-3-3,-2-7-2,0-2 3,3-3-3,-2-3-4,0-3-22,2-2-29,0-2-39,-3 1-42,3-4-33,0 0-24,-4-13-25,4 1-18,-3-8-165,3-3-421,0-8 186</inkml:trace>
  <inkml:trace contextRef="#ctx0" brushRef="#br0" timeOffset="32216.0674">4684 11357 109,'-1'-7'135,"1"1"6,1 2-5,-2-1 8,1 0-4,1 0-1,-1 5-7,0-4-3,0 4-5,3-7-11,-3 7-5,2-4-8,-2 4-11,5-4-6,-2 2 0,4-1-7,3-3-5,4 3 9,0-3-5,3 6-7,8-5 8,2 1-1,1-1-6,16-2 6,1 4-2,4-4-5,2 4-3,24-1-2,-8 2-8,-16-2-4,18 2-6,-21 2-3,19 0-6,-16 2 1,17-4-3,-18 4-3,18-1-5,4 2 3,-23-2-8,17-1 0,-16 3-8,17 0 5,-19-1-5,-1-2 1,2 2-3,21-4 1,-22 2 5,0 0-6,2-3 0,0 1-3,-2-1 0,2 2-7,-2-2 6,-1 0-6,0 1 5,-2 0-3,-2-1 4,1-1-2,-2 1-3,0 0 4,-1-1-1,-3 2-4,0-1 4,2 0 1,-12 1-3,13-1 3,-2-2-4,2 4 3,0-2-2,-2 2 0,1-3-1,1 2-2,0 1-3,-4-3 7,-7 1-5,11 1-2,-3 1 6,-8 0 0,9-2 0,-10 2 3,1 0-6,-2 1 1,1-1-3,-3 0 1,3-2-1,-3 0 6,1 1-6,2 0 4,0-1 1,-1 1-4,2 2 4,9-3 0,-1-2 6,-8 1-6,-1 2 3,9-1-1,-7 0-2,-2-1 10,0 3-9,-2-4 10,2 1-8,-3 4-1,-1-3 5,-4 1 0,0-2 4,-1 1 9,1 0 5,-4 3-6,4-4-5,3 2 2,-1-2-2,0 3 4,4 2-7,0-2 4,1-5-6,0 4 3,12-1 4,-12 1-10,2-1 7,8 1-5,-11 0-5,2 2 1,-1-3-2,-1 2 3,0 0-2,-2-3 13,2 1-15,-1 3 1,-1-4 0,1 2-2,2-2 2,1 0 2,0 1-6,12-3 6,-11 2-5,10 0-1,-1 1 2,-8 0 2,7-1-3,-10 2-4,14-1 2,-14 0-6,0 1 11,10-5-2,-9 4 1,0 1-4,-1 0 3,2-2 1,9-2-3,-1 6-2,2-3 10,-1 3-12,2-2 5,1-1-6,1 1 11,0 1-10,-5-2 3,2 2 5,-11-1-3,1 2 2,9-3-3,-13-1-5,-1-1 9,2 0-9,-3 3 8,0 0-4,0-6 0,0 3 2,1-2 1,0 5 0,3-3 4,-1 0-2,1 3-8,3-3 4,-4 3 0,3-2 1,-1 2-3,1-2 10,-1 1-8,0 3-10,-1-1 15,0-3-5,0 4 5,-3 0-3,-2-3-5,2 3 6,-1-4-4,0 1-2,-2 1 4,-2 0 0,2-1-9,-3 0 4,2-1 12,1 3-2,-2-2-7,2 1 1,0 0 3,-1-2-5,1 1-2,-1 1 3,2-1-2,-3-1 3,2-1 0,0 2 2,-5 3-5,-3-2 1,0-3-2,0 4 6,0-3-3,-5 2 3,1-1 1,0 3-3,-1-2 1,1-3 2,-1 3-11,-1-1 10,4-3-3,-1 6 3,-1-3-13,4-1 14,0 3-12,1 1 9,2-3-1,-1 3 0,-1-1 3,1 1-6,-4-3 6,-2 2 0,0 1-2,-2-2 3,-2 0-1,1 2 2,-1-2-2,-2 2 9,0-3-3,-4 3-7,6 0 12,-3-2-5,-3 2 1,0 0-4,8-1 4,-8 1 8,0 0-1,0 0 20,4 0-9,-4 0 28,0 0 8,3-2-13,-3 2 6,0 0-4,0 0 5,0 0 8,0 0-2,0 0 10,0 0-3,0 0-6,0 0 1,0 0 1,0 0 2,0 0 20,0 0 6,0 0-5,0 0 6,0 0 7,0 0-6,0 0 3,0 0-3,0 0-10,0 0-9,0 0-6,0 0-3,2-4-13,-2 4 1,0 0-12,0 0-3,2-3-3,-2 3-7,0 0 0,0 0-9,0 0 7,0-3-10,0 3-2,0 0-1,0 0-6,0 0-2,0 0-3,0 0-6,0 0 3,0 0-4,0 0-1,0 0-1,0 0 2,0 0-3,-2 12 0,-1-2 1,1 0 0,-2 4 2,1 6 7,-2-2-7,-2 5 0,2 6 1,0 3-2,-3 3 2,-3 8 1,3-7 4,-2 11-9,2 2 5,2-13-3,-4 10 3,0 2 0,5-13-1,-4 15 3,2 1 2,3-17 0,-6 14-4,9-14-1,-4 0 2,4-3-4,-5 1 6,9-7-3,-6 3 2,1-9-3,0-1 3,2-4-6,0-2 5,-3-3-5,3 2 4,0-8-1,-3 5 2,3-2 2,-1-3 0,0-1 0,1 2 2,2 2-2,-2-6 2,0 4-6,0-4 9,0 0-3,-2 2-3,2-2-7,0 0 8,0 0-4,-2 2 5,2-2-5,0 0 4,0 0-11,0 0 3,-7 4-2,4-2 3,3-2 8,-9-2-8,2 0 4,-5 4-9,-4-4 7,1 0-3,-7 4 1,1-5 2,-5 2-5,0 3 4,-1 0-6,-3-5 7,0 2 0,1 0-1,-10 1-2,-1 1 2,11-2-3,-11 1-1,1-1 1,-1-2 3,2 2 3,0 0-1,0-2-1,-1 1 0,-3 0 1,2-2-1,-1 1-2,0 1 1,-2-3 0,0 2 0,4 1-1,-3 1 4,12 0-4,-12 0 5,5 0-1,-6 1-1,3-4 4,9 4-8,-9 0 10,3 0-6,-2 0-2,2 3-1,-3-3 3,1 1-1,1-1 1,-2 0 8,-1 2-9,12-1 3,-12 0-5,1 1 2,0 0-2,-1-1 6,-1 0-2,4-2-2,-1 2 1,9-1-5,-7 7 6,-2-7-1,-1 2 1,10 4 0,-9-1-3,0-3 4,11 3-3,-12 3 0,9-6 0,-11 4 3,14-2 0,-15 2 1,14-2 4,-11 3-7,11-6 6,-11 3-3,1 0-3,-2 1-4,2-2 8,-2 1-5,4 0 4,-7-3 0,5 4-3,1-2 2,-3-2-2,1 3-1,0-3 4,9 5-5,-10-4 1,1 2-1,1-1 3,-2-1 2,0 1-1,1 1-6,0-1 6,-2-1 2,0-2-4,-2 7 4,0-5 0,1-2-2,0-2 1,1 2 3,0 0-8,0 1 7,1-2-6,1 6-1,-1-5 1,3-3 2,-1 2-6,0 2 4,1 2 4,9-2 0,-2 2-4,-11 1 2,2 1 0,1-4-2,0 3 1,-1 1 0,2-2 0,-5 1-1,2-2 2,1 3-2,0-4 5,0-1-6,2 5 1,-3-3 2,3 0-4,0-1 3,-4 1 2,4-3 4,-3 2-3,2 1-4,-1-2-2,-1 0 3,-1 0 0,3 2-1,-1 0-2,-2-2 5,-2-2 0,1 2-1,2 0 0,1 4 0,-8-2 6,3-1-7,-3 0-1,2 0-5,1-1 6,-3 3 0,6-3-2,1 0 0,0 0 6,3 0-7,7-1 1,0-1 2,-10 0 0,2 2 3,12-2-6,-1 3 1,-1-2 2,0 2 1,2-1-4,-11 0 3,10 1-2,0 0 1,0 0 0,-10 5 3,10-6-5,-2 1 4,5 2-3,-5-3-1,3 1 2,2 2-4,1-3 4,0 1-2,3-1 0,0 0 3,5-1 3,1 2-2,2-2 1,-1 0-3,1-1 1,5 1-2,-2-1 2,3 2 2,-3-1-2,2 1-4,-2-1 5,0 2 0,0 2-3,-4-2 1,7 1-2,-4 0 5,1-1-4,-1 1 0,2-2 0,-1 2 2,0-4-4,2 4 1,2 1 3,-5-1 0,8-2-3,-1 0 6,4 0 0,-7 2-4,3-1-1,-2 1 2,-1-2-3,1 1 3,1 0-2,-4 2-2,1-3 5,-2 2-4,-4-2 3,4 3-4,-3-1 1,3 0-5,1 0-7,-1 1-23,0 0-15,-1-3-22,2 1-31,4 0-29,0 1-54,1-2-23,4 0-33,0 0-37,-5-3-59,6-1-48,0-3-364,4-3-816,2-4 361</inkml:trace>
  <inkml:trace contextRef="#ctx0" brushRef="#br0" timeOffset="32764.862">5373 11246 30,'0'-3'118,"3"-1"-19,-3 4-9,4-4-8,-1 2-9,-3 2-12,0-4-6,0 4 0,3-3-3,-3 3-9,0 0 20,3-1 0,-3 1 7,0 0-1,0 0 8,0 0-1,0 0 1,0 0 1,0 0 0,0 0-2,1-4 4,-1 4 2,0 0 2,0 0-3,0 0 2,0 0-1,0 0-3,1-3-3,-1 3 5,0 0-1,0 0-6,0 0-3,0 0 0,0-4-9,0 4 2,0 0-2,0 0-1,0 0-2,0 0-2,0 0-2,0 0 1,0 0-5,0 0-1,0 0-3,0 0-3,5-2 1,-5 2-6,0 0-2,0 0-7,0 0-5,0 0-5,0 0 3,0 0-5,0 0-6,0 0 0,0 0-1,0 0 0,2 10-6,0-3 2,-2 3 3,3 6 3,-3 1-6,1 9 3,-2 6 0,-1-1 0,1 5-3,-5 13 1,2-2 4,0-11-4,-2 7 5,2 4 1,1-14-8,-3-1-1,4-1 0,0-2-3,2 1 9,-1-4-3,1-7-3,0 0 2,0-2 3,0 0 0,0-4-4,0-4-4,0 2 3,0-5 7,0 1-12,1-1 9,-1-2-2,0 0-2,0-4-2,0 5 1,0-5 2,0 5-7,2-5 5,-2 0-13,0 0-51,0 5-46,0-5-42,4 1-68,-4-1-37,11-1-237,-2-3-529,5-1 235</inkml:trace>
  <inkml:trace contextRef="#ctx0" brushRef="#br0" timeOffset="33239.5738">6214 11246 80,'0'-4'179,"3"0"-14,-3 1-20,1-1-13,-1 4-10,2-2-4,-2 2-9,4-4-5,-4 4-14,0 0-5,0 0-12,0 0-9,1-4-2,-1 4-6,0 0-5,0 0 0,0 0-13,0 0-6,0 0 5,3 10-9,-3 1 5,0-2-4,0 3-1,2 6 7,-1 7-5,0 1-4,-3 2-1,2 4 4,-2-2 5,2 3-8,-1-1-4,-2 1 6,1 0-1,0 0 27,2 2 3,0-2-5,-2 0-5,2-2-3,-1-1-4,-1-4 1,2-7-4,0 8 0,0-10-4,-1 0-5,1-2 0,0-3-2,0-2 1,0 2-2,1-5-3,-2 1-1,1-3-3,0 0 2,1-1-2,-2-1-3,2 0 4,-1-3 1,0 4 16,0-4 5,0 0 3,0 0-2,0 5 0,0-5-7,0 0-2,0 4-3,0-4 0,0 0-6,0 0 0,0 0-2,0 0-3,0 0-4,0 0-15,-1 4-46,1-4-46,0 0-41,0 0-49,0 0-35,0 0-232,11-3-485,-1-1 215</inkml:trace>
  <inkml:trace contextRef="#ctx0" brushRef="#br0" timeOffset="34049.1928">6954 11533 207,'-1'-4'255,"1"4"-12,0-6-7,0 6-12,0-6-22,0 1-22,3 2-17,1-3-17,2-3-15,4 2-15,1 0-12,3 1-8,-1 0-15,2 0-5,1 5-6,-5 0-10,0 1-7,-1 5-1,0-2-7,-4 3-4,2 0-3,-3 3 0,-3 2-2,1 0-3,-6 1-2,-1 4-1,-3 0-6,-5 6-1,0-7 1,-1-2-2,1 0-3,-4 2-2,5-6 0,1-1-2,3-4-4,2 0 1,0-2-2,1 2 4,1-4-6,3 0-3,0 0-5,0 0 0,0 0 3,19 0-5,-5 0 4,0 0-1,3 0 0,5 3 1,-2 0 0,-5 0-2,1 3 0,-2-1 3,0 1-1,-3 1-3,-2-1 1,-3 1 5,0 1 4,-3 0 1,-3 0 2,-3 1 4,-1-1-4,-4 4-3,-6-1 4,-6 0 1,-1-3-4,-3 3-3,3-5 2,-3 3-3,3-6 0,-2 1-1,2-4 0,4-1-1,-4 1-5,5-4 9,8 3-12,-2-1-28,0-4-24,2 2-35,3-1-32,1-2-51,4 2-37,0-1-238,6-5-485,4 1 215</inkml:trace>
  <inkml:trace contextRef="#ctx0" brushRef="#br0" timeOffset="34361.0522">7382 11543 18,'1'-7'317,"-1"1"-20,-1 2-24,2 1-30,-1 3-25,0 0-21,0 0-18,-14 10-22,10 0-16,-4 2-17,2 2-11,0 3-10,2 0-6,1 1-15,0-3-4,5 4-12,-1-1-4,2-2-9,1-2-5,0-2-4,2-2-3,2-1 2,-1-1 12,3-3 9,0-4 10,1-1 4,3 0 0,1-5 6,-2-4-6,2 0 15,-1-3 2,0-5-6,-1-3 16,-5 3-16,0-6 2,-3 5-5,-1-2-2,-1 3 0,-5-2-1,-2 0-18,0 2-4,-2 3-11,-5 3-10,0-3-5,-1 5-1,-2 4-11,0 0-3,0 5-15,0-3-43,4 3-38,3 3-32,-1-3-29,2 3-30,2 2-38,4 5-29,0 1-33,1-1-54,3-3-210,4 2-575,1-1 254</inkml:trace>
  <inkml:trace contextRef="#ctx0" brushRef="#br0" timeOffset="34595.6968">7741 11410 81,'7'-24'319,"0"2"-2,-3 5 5,0 0-12,-1 6-15,1 0 3,-1 4-18,1 0-30,-3 2-28,1 2-19,1 1-36,-3 2-16,0 0-16,4 10-3,-3 2-21,1 12-16,1 6-2,-2-1-8,-2 5-3,1 14-9,0-2-11,-3-1 1,6-11 0,-6 3-9,3-6-6,0 6-10,0-2-2,-2-2-6,2-1 3,-1-3-10,0-1 3,1-2-3,0-9-35,0-4-63,-3-1-59,3 0-63,0-6-56,0 1-51,0-4-288,4-2-639,-4-1 283</inkml:trace>
  <inkml:trace contextRef="#ctx0" brushRef="#br0" timeOffset="35019.6539">8203 11451 205,'5'-15'329,"-3"1"10,0 4-9,0 3-41,-1 2-37,1 1-21,-1 1-24,-1 3-13,0 0-28,-4 12-7,0 0-22,-3 3-16,-2 8-1,-2 0-17,3-4-2,-3 2-23,0 1-5,0 1-8,3-7-6,1-2-9,1-2 8,2-6-15,0 4-4,2-6-6,-1 3 2,3-4-7,-1-1-9,1-2 2,1 5-3,-1-5-1,10 1-3,-1-1 11,6-1-11,7-4-11,-3 3 3,2 2 3,2-6-1,-2 2-1,1 2 0,-6-2 1,1 3-3,-3-6-7,0 1 8,-1-1 2,1-1 0,-6 4-3,1-1 5,0-3-5,-3 2 7,1-3-3,0 2 6,-3-1 0,1 0 7,-3-1 4,1 4 4,0-4 5,-3 4 4,3-1 5,-3 1 3,1 1-8,1-1-10,-2 5 3,0-4-13,0 4 2,0 0-8,0 0 14,0 0-23,0 0-6,-3 18 14,-1-9 0,2 7-8,-2 0-4,1 2-8,-1-2 17,1 0-3,-1 3 2,1 3-3,-1 3 4,1-7-4,0 2-1,0-3-13,2 1-78,-2-1-41,-1 0-63,3 3-59,2-5-77,-1-3-276,4-3-652,-1-1 288</inkml:trace>
  <inkml:trace contextRef="#ctx0" brushRef="#br0" timeOffset="35317.9597">8646 11560 144,'2'-18'306,"-2"1"0,0 6 7,0 0-16,0 4-25,0 1-34,1 1-31,-1 0-19,0 5-21,0 0-15,0 0-13,-5 11-14,0 1-18,1-1-2,-1 6-15,2 0-8,0 3-3,0-2-16,0 1-8,2-1-2,5-2-4,-4-1-7,3-2-3,1-1-3,1-2-9,6 1 2,-4-6-4,8 2-13,-1-4 16,3-1-5,-1-5 14,-1-1 23,6-4-11,-1-2 16,-6-2 0,4-4 7,-1-1 10,-7-5 13,-3 5-4,0-1-7,-3 3-13,-2-2 5,-2 5-6,-3-4-12,-2 0-3,-5 5-1,0 1-2,-7-3-17,3 7-1,-2 3-17,-5 0-28,6 3-67,-1-3-58,3 7-67,2 0-62,1-1-81,2 6-318,2-7-719,5 2 318</inkml:trace>
  <inkml:trace contextRef="#ctx0" brushRef="#br0" timeOffset="35694.7625">9563 11339 232,'5'-26'314,"-3"11"-10,1 3-17,-2-1-18,1 4-10,-2 5-38,0-1-21,1 5-26,-1 0-15,-1 18-18,0 12-12,-4 2-14,1 12-14,-1 9-2,-4 0-11,3-3-7,-2 1-11,1-2-2,0-14-12,1 10-4,2-14-5,1-2 3,-2-1-10,3-9-8,-1-1 13,1-4-17,2-4 2,0 2-10,-1-4-27,2-3-57,-1-1-74,0-1-94,0-3-82,0 0-179,15-12-534,-6 0 237</inkml:trace>
  <inkml:trace contextRef="#ctx0" brushRef="#br0" timeOffset="36063.9473">10024 11407 191,'3'-15'282,"0"-2"-14,-3 0-22,-2 0-18,1 5-26,-1-4-9,-2 4-15,1 0-16,-2 3-14,-2-2-16,-2 5-11,1 3-15,-6-2-14,1 3-9,-2 4-7,0 3-8,-4 3-11,-1 0 0,7 2-10,-1 2-7,0-2-1,4 3-4,3-4-1,2 2-10,2 1 1,0-3-7,4 1-1,2-2 2,4 0-1,0-3 1,7-2 2,-1-2-6,8-2 4,-4-2 6,6-1 16,-2-6 0,-2 2 10,0-3 7,-7 2 18,5 0 10,-5 2 6,-4 1 6,-1 1-8,-1 3 7,-2-2-15,0 0-18,-1 3-13,-3 1 2,0 0-2,6 9-1,-5-2-13,-2 5 9,-1 4-14,-3 10-1,0-1-10,2-1 0,-2 1 5,0 3-5,0-4-2,1 1-7,0-6 4,-1 0 4,1 6-7,1-8-4,3-6-45,-4 6-46,4-5-53,-1-2-59,-1 2-54,5-4-57,-3 0-40,4-2-217,-1-1-607,4 2 269</inkml:trace>
  <inkml:trace contextRef="#ctx0" brushRef="#br0" timeOffset="36460.8553">10366 11397 139,'10'-17'258,"2"-1"-16,-2 3-4,-2 3-9,-1-2 1,-2 3-11,0 4-9,-4-2-3,2 4-23,0 0-9,-3-2-12,0 2-21,0 2-16,-3-4-11,-3 5-13,-2-1-11,-5 3-11,-2 3-9,-2 2-9,-3 2-1,-1 0-7,0 3-13,0-1-4,5 4 1,2-2-6,4-3-3,2 2-16,2 0 9,2-2-7,-1 1 0,4-3-1,1 0 2,0 3-6,3-4 7,0 0-4,5 2-2,1-7-2,5 2 11,-2-2-8,3-2 4,1-1 10,4-3 5,-6-2 6,2 1 16,-1-1 4,-2-1 31,-2 4-9,-1-3 34,-1 4 8,-2-1 12,0 0-1,-5 3-12,4-3-17,-5 4-11,-1 1-15,6-1-9,-6 1-5,0 0-8,2 9-5,-1 1-5,-1 2-5,3 1-2,-3 4-5,0-1 0,2 8-7,4 3 1,-4-3-2,2 3-5,-1-9-2,0 5 0,1-2-3,-1-4 0,0 2-7,-2 0-29,-1 0-79,4-7-55,-4 4-50,0 0-57,0-5-71,-4 1-38,3 0-328,-2 1-757,-2-2 336</inkml:trace>
  <inkml:trace contextRef="#ctx0" brushRef="#br0" timeOffset="37105.8355">7025 12168 95,'-1'-13'268,"-2"1"-11,3-2-3,0 5 3,0-2-5,0 5-3,0-3-17,0 5-28,0-1-23,0 5-20,-4-3-18,4 3-10,-2 22-19,-3 3-11,-2 6-7,-2 14-5,2 4-17,-4 1 5,0-1-12,0-1-5,-2-1 4,3-2-15,1-13-1,2 2-16,0-7 8,0 3-10,-1-4 0,1-3 1,3-6-10,-1-1 1,1 0-4,1-4-53,2-7-45,-2 1-37,3-2-53,-4-2-48,4-2-35,0 0-18,-2-14-173,1 1-479,4-6 213</inkml:trace>
  <inkml:trace contextRef="#ctx0" brushRef="#br0" timeOffset="37414.7288">6907 12433 74,'4'-33'120,"2"-3"5,-3 2 12,1 4 15,0 5 19,-4 7 4,1 6 2,-1 2-10,0 3-17,0 0-18,-1 4-15,-3 1-11,4 2-15,-13 10-3,-4 7-9,1 4-9,0 4-5,-1-1-12,0 2-1,3-1-3,0-2-8,1 0-1,3-7-3,3-3-2,3-4-3,-2-2-6,5 1 28,-2-3 24,1-1 25,1-1 23,1-3 21,0 0 20,3 2 2,-3-2-2,13-11-7,3-7 3,-4 0-13,6-2-13,0-3 6,2 2-10,-4-4-9,3-1-8,-1 0-8,-3 1-9,3-1-7,-3 6-3,0 0-14,-5 11-7,-2-4-6,1 5-7,-6 3-9,2 0-5,1 2-6,1 6-4,1 3-9,2 5 3,3 8 4,-1 1-4,1 4-5,0 2-2,-2 3 0,2 3-5,-2-3-30,6 14-85,-3-10-51,-4-1-69,6 10-63,-5-10-78,4 13-392,-5-14-817,-2 0 362</inkml:trace>
  <inkml:trace contextRef="#ctx0" brushRef="#br0" timeOffset="37723.9638">7175 12955 204,'-3'-16'315,"1"-3"-26,1 2-31,-2 1-21,3 7-15,-3-4-19,2 7-13,-2-1-7,2 2-19,-1-2-16,1 4-18,-2 0-13,3 3-11,-10 5-14,3 3-8,-4 6-11,-1 6-2,-3 4-10,5 8-8,-5 11 2,2 8 3,2-2-10,1 1-1,1 4 10,4 1 22,-2 0 0,1-5-5,2 5-7,-4-7-4,6 1 5,-2-4-5,-2 3-16,6-15-1,-4 0-6,-2-4-1,1 0-5,2-9-2,-3-3 1,-1 0-7,0-3 7,0-4-11,-1 1-5,-1-6-9,1-2-54,-2-5-56,-1-1-70,3-4-64,-2-6-69,1-1-274,-1-10-628,4-2 278</inkml:trace>
  <inkml:trace contextRef="#ctx0" brushRef="#br0" timeOffset="37942.1466">6863 13408 5,'4'-9'304,"1"-3"-28,1 4-28,6-6 3,5-3-11,0 2-25,4 4-18,4-4-24,11-2-17,0 2-10,6 1-18,-1 3-12,3-2-11,-2 4-8,-2-1-47,-11 8-77,-2-2-94,4-3-109,-4 3-159,1-1-420,-3-1 186</inkml:trace>
  <inkml:trace contextRef="#ctx0" brushRef="#br0" timeOffset="38757.1328">10018 11976 199,'0'-5'287,"3"0"-30,-3 1-29,2 1-27,-2 3-14,0 0-20,4 17-13,-3 3-15,1 9-10,-4 6-11,2 13-7,-5 2-2,0 0-5,0 0-4,-1 0 9,-1-4-3,3-12-3,-2 3-3,1-7-15,0 2-11,3-1 7,-3-1-20,1-3 1,0-9-15,1 1 1,-1-4-3,1-3-8,3-2 1,-4-4-8,4 0 1,-3-2-34,2-1-59,1-3-50,0 0-52,-3-14-24,3 3-3,0-5-4,3-3-1,-1-8 9,4 0 7,-3-5 20,1-1 17,4-1 18,0-10 27,-1 8 24,1-13 32,-1 3 20,-1 13 27,-1 4 37,-2 2 28,1 8 15,-4 5 12,2 2 11,-1 4-6,-2-1-12,-1 3-8,-2 5-6,-1 1-8,-4 4-9,-4 4-11,-5 5 1,0 3-3,-3 2-6,4 2-4,-3 0-2,6-3-9,3-1 0,2-4-2,1-3 1,2-3 0,3 1-4,-1-2 25,1-1 34,2 2 26,-1-4 38,2-2 28,0 5 7,0-5-3,0 0-15,13-14-14,-2 0-8,5-2-17,-5 4 6,7-9-3,-1-1 8,-1 0-11,1 1-1,-3-1-12,1 2-5,-5 6-6,7-6-9,-6 8-7,-6 1-5,2 5-5,-2-2-4,0 4-16,-3 0-5,1 0-10,0 4 6,-3 0-11,10 10-5,-3-2 1,0 9-2,4 5-3,-2 4-5,2 2 1,2 2-1,1 1-3,-2-1-1,5 12 2,-6-15-1,1 3-3,-1-1 2,0 0-34,-1-1-94,0-3-66,-3 2-92,-1-1-103,-5-6-105,1 5-261,-2-4-803,-2-2 354</inkml:trace>
  <inkml:trace contextRef="#ctx0" brushRef="#br0" timeOffset="39113.0452">9788 13243 3499,'-15'-2'-4,"1"-5"-13,3 6 19,4-2 14,1 1 58,1-4 24,2 5-16,1-2-8,2 3-25,3-6 5,1 2-9,6 1-5,6-1-3,2 6 0,2 3-8,-2 3 23,3 1-25,-7 0-4,5 7-1,-7-3-1,2 7-3,-2-1 14,-5-4-12,0 1 8,-3 2-4,-3-2 1,1-1-3,-2-3-3,-3-2 21,0 2-10,2-3 8,-2-4 7,0 0 30,2-2 32,-1-1 10,2-2-5,0 0-8,-8-7-5,6-3-7,2-1-8,3-7-12,2-9 0,2-1-12,4-2-3,1 1-16,1 0 5,2 0-7,3 3-5,8-8-12,-7 9 1,2 1-2,0 0-30,0 2-65,-1 3-36,1 0-52,1 2-46,-5 2-47,-4 6-61,0-3-79,-3 1-331,2 0-785,-5 3 349</inkml:trace>
  <inkml:trace contextRef="#ctx0" brushRef="#br0" timeOffset="39904.8298">14211 9043 92,'0'-4'147,"0"-3"0,0 4-10,-1-1-17,1 4-14,-1-3-11,1 3-13,0 0-4,0 0-9,2 17-3,-2-5-15,0 5 5,3 8-7,-6 3-5,1 1-1,-1 0-1,2 0-4,-2-1-5,1 0-5,-1-5 0,1-3 0,-3 4 3,3-5-3,-3-4 3,3 2-11,0-5 0,-2 0-2,0-2-39,1-2-35,0-4-29,0-1-43,0-2-112,3-1-259,-6-6 114</inkml:trace>
  <inkml:trace contextRef="#ctx0" brushRef="#br0" timeOffset="40126.9816">14164 9137 67,'1'-17'203,"-1"1"14,-1 5 2,2 0-8,-1 1 2,0 1-8,0 4-12,1 0-11,-1-2-15,2 2-17,-1 2-21,1-3-10,2 1-11,0 2-10,5-2-6,-4-1-16,7 1-5,0 0-10,-1 0-2,2 1-10,-2 0 0,3 1-7,1-1-4,-4 2-4,2-1-3,2 1-49,-8 4-43,4-2-34,3 0-41,0 3-40,-4-2-40,0 0-182,0 2-429,-1 1 191</inkml:trace>
  <inkml:trace contextRef="#ctx0" brushRef="#br0" timeOffset="40351.388">14255 9162 135,'0'0'170,"7"7"-11,0-7-18,3 3-6,0-1-17,4 0-6,3 1-18,-5-3-5,3 5-12,0-1-10,-1-1-3,0-2-28,1 1-61,0 1-47,-1-1-54,-5 3-70,0-1-212,-2-1 94</inkml:trace>
  <inkml:trace contextRef="#ctx0" brushRef="#br0" timeOffset="42185.922">14244 9476 77,'8'3'181,"2"-3"-3,4 0-18,7-3-4,2-1-21,-3 1-12,1-4-11,-1 0-12,-1 0-10,-2 2-2,-3-3 1,2-1 18,-2-3-3,-1 1 3,-1-2 0,2-6 6,0-1-4,0 0 3,-3-3-4,1 2-1,-4 4 4,2 3 4,-3-2-14,0 3-2,3-3-12,-3 8-11,-2 1-12,3 2 0,-1 0-15,-3 2-2,2 1-9,0 5-4,-1 4 1,1 3 0,-2 2 0,0 5-5,-1 0 2,-1 2-2,-4 0-3,-1-1-5,2 0-6,-2-3 4,2-3-4,1-1 1,-2-2 0,1-1-3,1-2 0,-2 0 6,4-2 54,-2-4 30,0 5 19,0-5 1,0 0-16,0 0-16,5-12-5,3 0-8,-1-2-12,1-2-4,6-3-3,0 0-15,1 1-4,-2-1-7,1 7-12,5-2 6,-5 7-1,1-1-17,-1 4 10,0 2-1,1 1-7,-7 2-5,2 3 13,-2-1-10,-1 4-3,0 2 0,-1-1-3,-2 8 11,0-2-11,-1 2 4,-3-4-11,3 4 9,-3 1-7,1-2-58,0-3-37,1 3-35,1-3-37,4 2-22,0-2-26,6-3-13,2-1-5,8-1-11,2-1-3,2-7 3,1-1 6,3-3 15,-1 0 12,-3-4 20,1-3 9,-2-2 31,1-3 35,-6-3 40,-1-2 28,-3 0 36,-6-2 32,-4-3 28,-4 1 21,0 1 14,-6 6 1,-4-5 10,0 7 0,-1 0-1,-3 3-10,0 6-7,0 1-9,-3 5-6,0 3-8,-1 3-5,-5 5-5,7 3-5,-2 3-5,1 4-3,5-2-5,2-2-3,4 0-1,-1-4-4,4 6-1,0-2-2,4-3-1,2-2-5,0-1 4,2 0-2,2-1 2,0-4-1,2-1 10,-2-1 29,0-2 4,1-2 11,-1-1 10,0-3 8,-3 1 4,2 0 0,-1-3-1,-1-1-5,2 2-5,-4-1 0,2 1 5,-3 5 1,1-3-16,-3 2-4,1-1-8,-1 1-8,-2 3-4,0 0-3,4 12 6,-3 0-19,-2 5 3,-2 6-1,2 8-7,-1 1-1,2 3 4,-4-1-4,4 0-2,-1 1-8,-1-1 5,2-1-1,-1 1 2,-1-7-9,4 1 7,-4-4-5,4-7 4,-2-5-11,1-2 4,-1 2 3,0-7 19,0 2-8,2-2 32,-1-2 39,-1-3-2,0 0-9,0 0-6,11-16-11,-6 0-5,3-8-5,2-3-13,-2-4 2,2-3-3,3-10-7,-5 8-2,3-7-8,-1 9 2,-3 2 1,3-1-6,-3 2 3,0 1-1,-4 3-6,4-1-3,-4 3-3,0 6 6,-2 2-2,2 2-3,-3-2 2,0 10 3,0-1-4,0 2-4,0 1-6,0 0-4,0 2-3,0 3 1,0 0 7,0 0-6,-3 11-2,-1 0 10,1 8-5,-1 3 0,0-2-8,1 6 7,0-1-3,2-1-2,2-5 8,-1 0-2,4 1 1,-1-1-3,4 6 9,-3-9-3,2-1-7,1-3-1,1-4 3,4 1 3,-2-4-3,5-2-8,-1 1 8,3-6 8,4-1-3,-7 0 4,2-4-6,-2-2-3,0-2 5,-3-2 5,2-8-2,-2-1 0,-1-2-1,-1 1-1,-2 1 2,-3 2 3,-1 4-4,0-3 6,-1 2-5,-2 6 2,0 1-6,0-1 5,0 5-7,-1 0-3,1 1 0,-1 1 0,1 4-2,0 0 0,-8 12 3,5-4-3,-2 8 3,0 1 6,3-3-8,-1 6 1,2-3 4,2 2-7,-1-2-4,4 2 3,1-2 6,1 0-2,0-1-7,3-3 1,3-1 1,1-3 15,1-2-11,7-1 3,2-2-1,1-5 0,0-2-1,1-2 6,2-5-1,-1 1 2,-3-6-3,-2-2 5,-2 1 1,-1-3 0,-4 2-5,-3 1 6,-1-3-5,-3 2 7,-3 1-3,-1-4-5,0 4-2,-3 0 4,0 0 2,-1 3 1,-4 8-6,2-7 7,0 5-3,-2 4-10,-1 2 2,-2 5-5,-1 1 6,-3 4-6,-5 7 3,4 3-3,2-2 2,-2 7 1,5-2-4,1 1 1,1 0 1,2-3 7,4-2-5,4 2-15,-1-3 4,4 0 5,-3-5 3,6 0-3,0 0 4,3-2-3,2-3 3,1-2-4,5-1 8,0-4-8,2-2 9,-4-1 1,5-4-7,-3-2 10,0-3 0,-2-1 0,-1-8 0,-1 1-5,-2 2 7,-2-4 2,1-1-2,-3-1-1,-1-1 3,-3 3-4,-2 4 4,-2-1-3,1 2-2,-3 3 10,2 3-7,-2 2 1,-1 1 3,1 1-1,-1-1-9,0 3-4,0 5-2,0 0 2,0 0-1,0 0 1,-13 16 5,7 0 11,-1 1-13,0 0 0,-2 9-8,5-1 3,-3-1 7,2-1-1,3-4 0,2 0 1,-3-4-4,6 4-2,-1-2 20,3-5-30,-2-1 6,8 1 5,-4-1 1,6-4-3,1 0-3,0 0 4,3-7 7,-3 1-6,7-4 3,-5-1 5,-1-1 1,2-5 1,-3-1-3,-4-1 2,7-7-1,-6 3 3,1-5-2,-4 4 1,0-6 4,-2 6 0,-2 3 0,-1-3-1,1 0 4,-2 1-2,-1 3 3,2 4-11,-2-2 17,0 7-12,-1-1-4,0 0-2,0 5-7,0 0 0,0 0 3,0 0-7,-5 17 9,2-5 15,-1 5-12,1 0-1,1 0-21,-1 1 22,3 0-3,1-1-1,-1 1 0,2 0-5,0-2 4,5 0 2,-2-4 1,4 0-2,1-1-1,0 0 0,4-6 3,3 1-4,4-3 12,0-3-12,3 0 13,0-2-4,0-4 8,0 0-9,-3-6 0,0-1-4,-1-2 10,-4-1-5,2-3 0,-4-1 5,-1-1 11,-5 4-9,-1 0 0,-3 0-3,-1 0 5,0 5-4,-2-5 0,-2 5 5,-2 2-21,0-1 9,-1 5-1,0 1 0,-3 3 15,-3 6-13,-2 1-5,0 6 0,-8 6 1,6 1-2,0 2-5,4-5-3,3 3 3,3 0 3,1 3 0,3 4-1,3-1 8,1-7-10,3 1 2,0-2 1,3-3-3,3-2 11,7 3-6,-1-4 2,1-1-3,1-5-4,0 0 8,1-4-5,-6 2 1,0-4-4,-1-1-44,-3-1-31,0-3-39,1 0-40,-6 1-44,2 1-44,-1-2-42,-2 0-47,1 0-251,-1-4-640,0 2 285</inkml:trace>
  <inkml:trace contextRef="#ctx0" brushRef="#br0" timeOffset="42697.719">17608 8540 19,'0'-9'290,"1"3"-19,-1 0-26,0 1-29,-1 2-22,1 3-14,-9 8-23,-1 4-18,-6 14-12,-4 13-11,-6 1-7,2 10-15,0 3-9,-11 19-6,13-21-8,0 1-9,-3 24-5,5-23-4,6 5 2,3-2-8,1-3-5,3 1-5,4-8-3,3 3-3,2-2-9,1-15 5,2 2-7,5-3 3,1-2-5,2 0-2,1-2-2,4-5-3,1-7-22,3-1-61,1-5-47,4-6-74,-1-1-235,15-12-464,-13 0 206</inkml:trace>
  <inkml:trace contextRef="#ctx0" brushRef="#br0" timeOffset="43355.7105">17873 8981 111,'0'0'255,"0"0"-13,0 0-9,2 4-8,-2-4-11,0 0-5,0 0-7,0 0-4,0 0-16,0 0-13,0 0-14,0 0-14,0 0-11,-7-14-8,7 8-24,-3 1-8,-1-6-6,4 1-8,0 1-8,-4-3-9,1 0-5,0 4-2,2-1-9,-1-1-6,2 5-7,-4 0 3,1 0-1,2 1-13,-2 1-2,3 3-6,0 0 2,0 0-3,0 0 0,0 0 1,0 0-5,7 12 2,-3-7-3,2 5-5,1-3 8,0 3-3,7-2 4,-1-2-5,1 2 6,3-3-9,5 2 1,0-3-6,0-1 7,3-5 2,-1 2 0,-1-4 0,-2 3-1,-7-4 2,-3 0 27,-1 0 26,0 0 17,1 0 11,-6-1 8,3-2 1,-4 3 16,-1 2 2,1-4 3,-1 6-8,-3-3-11,0 4-12,3-2-14,-3 2-10,0 0-4,0 0-7,-16 18-3,2 0-8,-1 7-4,-4-3-2,1 3-7,1 3 2,-5 15-6,6-15 0,2 2 1,-2 2-6,4-1-4,-1 1-4,2-3 4,1-3-2,1 3-2,1-4 4,3-6-7,-2-2-11,1 0-47,3 0-46,0-8-29,1 2-36,-1-5-29,3 2-19,-3-1-12,2-5-36,1-2-41,0 0-33,0 0-248,0 0-626,-2-13 277</inkml:trace>
  <inkml:trace contextRef="#ctx0" brushRef="#br0" timeOffset="43586.7305">17792 9211 27,'-3'-2'255,"2"-1"-7,-1 0-10,2 3-8,-1-6-17,1 6-19,1-5-19,-1 5-21,6-4-10,1-3-12,6 3-8,2 1-8,8-2-4,-1 2-10,4-3-10,-1 3-8,3 0-6,0-2-8,2 1-8,-2 1-4,-3 3-6,-1-2-11,-2-1-1,-7 2-1,-2 0-5,-5 1-3,2-3-2,-3 2-3,-3 1-27,2 0-47,-2-3-29,-1 3-48,0-3-45,-3 3-49,4-2-208,0-1-462,-4 3 204</inkml:trace>
  <inkml:trace contextRef="#ctx0" brushRef="#br0" timeOffset="44044.5813">18441 8871 305,'0'-9'308,"-1"4"-20,1 2-31,1-2-24,-1 5-28,-2-5-22,2 5-20,0 0-16,-6 10-12,1-4-8,0 8-18,-2 3-10,1 1-8,-1 0-10,-4 2-8,4-3-4,-1 0-9,1 0-7,2-2-4,2-4-7,-1 3-2,0-6-7,4 2 5,0-3-8,-3-2-8,3 0 9,0 0 20,0-1 21,0 1 11,0-5 17,1 6 4,1-5 13,5-1 1,-3 0-10,5 0-8,2-1-9,3-5-13,10 4-11,-3-1-1,3-1-8,0 2-6,0 1-5,0 1-5,-3 0-10,0 2 4,-7-2-8,2 4 1,-4-3-6,-2 7-3,0-4-4,0 1 2,-2 2 0,-2 1-5,-2 2 4,-1-1-2,0 3 7,-3 0-9,0 0 6,-3 3 0,-2 0 0,-1 1-3,-4 0-15,0 0 14,0-3 1,-7 1-7,-2 2 8,0-3-3,4-6-1,-5 0 1,6 0-7,-1-4 12,-1 2-9,2-4 3,1 0-9,3-3-9,1-1-49,0-2-49,-1 0-37,-1-6-43,4 2-46,1-2-43,2 1-28,1-7-29,1 0-261,0-4-638,0-6 283</inkml:trace>
  <inkml:trace contextRef="#ctx0" brushRef="#br0" timeOffset="44271.224">18430 8992 147,'2'-11'179,"0"0"9,2 2 22,-3 0 11,1 1-2,1 0-4,0 2-17,3-2-17,-1 4-14,4-4-15,6 1-11,-1 0 4,6 0-21,1-1-3,2 1-4,-1 2-2,2-2-7,0 2-13,-3 2-7,2-2-11,-8 4-8,2-2-3,-3 3-8,0-2-5,-4 2 0,0-1-15,0 1 0,-4-2-4,-1 2-5,-1 0-1,-4 0-2,10-2-4,-7 2-5,-3 0-22,7 0-49,-7 0-40,0 0-46,4 2-43,-4-2-68,0 0-251,6-3-545,-5 1 241</inkml:trace>
  <inkml:trace contextRef="#ctx0" brushRef="#br0" timeOffset="44614.7288">18989 8599 1720,'-11'-23'-54,"-2"2"77,2-3-9,3 8 28,2 0 48,-2 4 15,3 0-15,1 5-4,1-2-8,2 3-11,-1 0-8,1 2-6,1 0-10,-3 0 1,3 4-13,0 0-1,6-4 0,-6 4-2,11 5 0,-1 0-5,1 3-1,6 3-2,0 3 6,6 6 3,-3 2 3,15 15 5,-6-1-6,2 5-3,-5-3 5,3 7-10,-5 5 8,-3-2 10,2-1-3,-4 4 2,-6 1-1,1 3 5,-3 1-1,-8 0-1,0 2-2,-3-5-1,-6 0 3,2-1 0,-1-3-7,-1-14 0,0 1 1,-4-2-3,-4-4 3,3 1-7,-2-7 12,-1-2-6,-2 0 4,-3-1-3,-1-6 3,-1-1-11,0 1 1,-3-8 3,-2 5-1,3-1-11,-2-5-4,-1-1 1,2 1-1,0-5-32,0-1-68,2 3-68,-1-3-68,2 0-75,-3 0-240,10-3-579,-8 3 255</inkml:trace>
  <inkml:trace contextRef="#ctx0" brushRef="#br0" timeOffset="45681.0153">12490 9595 26,'-14'-1'262,"4"0"-16,3-2-15,3 3-23,-2 0-24,4-2-16,2 2-18,0 0-11,0 0 6,15 2 6,2-2-9,8 0-10,13 0-3,5-2 0,3 0-2,4 2-12,20-5-6,-21 2-10,22-3-10,-23 4-2,19 1-10,-22-3-4,-3 4-10,-1-4-5,-13 4-5,-2 0-7,-4 0-4,-6 0-3,-8 0-4,4-1-2,-7 1-3,-1 0-1,2 0-6,-6 0 3,6 0-11,-6 0-29,0 0-36,0 0-43,0 0-41,0 0-48,0 0-27,-16 1-36,6 2-220,-5-1-502,-5 5 223</inkml:trace>
  <inkml:trace contextRef="#ctx0" brushRef="#br0" timeOffset="45919.1426">12568 9743 133,'-9'2'172,"4"0"-2,0 0-6,4-1 23,1-1 23,1 7 10,4-4-7,6-3-7,4 2-6,10-2-6,4-1-8,9 0-9,3-2-14,2-2-16,3 2-12,0-3-7,3 0-26,-4 2-1,1-1-1,-5 0-22,-11 0-1,0 1-14,-9 1-5,0 1-7,-7-2-4,1-2 7,-6 4-14,-1-1-17,3-2-34,-7 1-31,1-1-38,0 1-39,-2-2-37,-1-1-47,1-3-37,-1 0-252,0 1-532,-2-3 236</inkml:trace>
  <inkml:trace contextRef="#ctx0" brushRef="#br0" timeOffset="46267.0282">12993 9214 2084,'-28'-31'10,"8"8"4,3 3-13,6 5 89,0 1 39,4 5-1,1 1-30,1 1-22,0 2-18,2 1-18,0 3 5,3 1-8,0 0-4,6 16 1,6 5-1,4 1 2,6 2-1,3 10 25,6-2 5,0-1-8,1-1-1,5-2-1,0 1-11,2-3 3,-2-4-7,-4 0-1,4-5 1,1-1 3,-13-6 15,4-1 9,-4-1-4,0-1 26,-1 0 15,-8-6 17,-2-1 27,-4 2 25,-2-1 13,-1-1 9,-1 0 0,-2-1-4,-4 1-1,7 0-15,-7 0-12,0 0-10,0 0-25,0 0-9,0 0-12,0 0-15,0 0-13,-7 12-7,-6-5-6,-6 10-3,-2 3-9,-5 1-7,-8 6-2,0 3 2,-1 1-13,3 1-3,0 2 0,3-6-5,6-4-4,-6 8-7,7-8 4,0 1-5,4 1-6,-1 0-29,0-2-57,2 1-27,0 0-39,3-1-44,2 2-37,0-4-31,5-4-48,-1 4-50,1-7-53,0-1-65,1 2-244,2-5-777,2 0 343</inkml:trace>
  <inkml:trace contextRef="#ctx0" brushRef="#br0" timeOffset="60878.4846">6384 10831 33,'5'-7'157,"-3"2"-7,1 4-4,1-5-2,1 1 0,-3 3 1,3-2 3,-1 0 4,-1 0-9,1 1 7,-1-1-4,0 1 4,-2-1 7,3 1-5,-4 1-6,0 2-1,3-5 6,-3 5-11,0 0-3,3-2 7,-3 2-14,0 0 13,0 0-9,-2-5-12,2 5-11,-1-5-11,-2 2-12,-1-2-7,-2 0-26,1-4-1,-7 1 6,1-2-11,-4 0 1,-4-1-2,-2-2-12,-3-1 1,-3 2-14,-10-5 1,0 3 1,-4 2-5,2 0 2,-1-1-5,-3 3-12,-4-1 1,3 0-5,-1 3-1,0-2-1,-1 0 7,1 0-4,1 5 6,0-4 16,-5 1-16,4 1-6,-1 3 13,2 3-19,-4 0 5,4 1 2,2-1-3,-3 1 3,3 0-14,0 1 10,2 3 18,1-2-22,1 1-1,0 2 6,8-2 0,-11 1 6,10 1-4,-6 3-2,-2 1 1,4 3-1,-3-1 0,0 1-2,10-2 1,-12 6-2,2 0-3,0 1 16,3 1-11,-2-2-2,9-2 15,-7 2-18,8-1 4,-7 3 13,9-1-17,0-2 3,-8 7 6,8-5-1,1 1-7,1 4 2,1 2 3,1 1-7,-6 8 5,7-8-4,-4 13-8,0 0 11,3 1-1,6-9 3,-5 11-13,6-8 8,-6 8 1,6-11 8,-3 13-12,6-17 5,1 7 7,-3-3-3,2 0 2,0 0-1,1 3 0,0-4-5,3 5 5,-4-2-9,4 1 8,-2-1 3,-1 14-1,4-14 12,-4-2-12,4 6-1,0-1-1,2-2 3,-6 2 8,9 0-13,-5-2-2,6 3 5,-3-5-1,2 2-4,1 0 24,0-5-25,1-1-2,2 5 10,-3-3-5,6-1 0,-2-1 4,-1 1 9,1 0-10,4 3 4,0-9 1,0 4 1,2-4 8,-3 5-12,4-3 0,-1-2 14,0 2-17,1-2 2,0 2 3,2-2-9,1 1 23,0-2-10,0 1-1,-1 1 4,2-3-4,2-1 10,-1 1-11,2 0 8,-2-2 1,2 2-8,3 1 15,0-4-17,-1-2 1,0 2 2,2-1 3,2 1-5,0-4 6,2 1 2,-3 2 1,4-4-7,0 1 18,3 0-12,6-1-1,-8-2 0,9 2 0,-9-4 0,3 1 6,6 2-6,-10-4 0,2 1 1,-1-1-7,-1-1 1,1 1-4,0 0-2,-1-3 3,0 0 2,0 5 2,1-5-4,0 1-4,0-1 0,-1 0-5,-2 0 9,2-1-1,-3-1 0,1 0-5,-1 0 8,2 1 0,0-2-10,1 1-6,0-2 9,-1-2 3,0 6 3,-1-4-8,0 0 9,0 0-5,-2 0-8,-1 0 12,3 0-12,-4-2 11,1-1-6,0 1 3,2 2 5,-3 0 1,3-3-9,-3 1 3,0 0-8,0-1 15,2 1 7,-3-2-13,2 1-2,-1-2 0,2 2-3,-2 2 2,0-7 5,0 3-9,0-2 7,0-1 1,0 2 0,-1-3 7,-4 2-10,-1 0 2,1-2-8,-2 2 3,1-2 3,-2 1 5,1 0-2,2-2 5,-1 2-10,-3 0-4,6-2 1,-3 0 2,-2 1-2,-1-1 6,1 1 2,2-1-5,-4 0 4,1 0 1,0-4-6,3 3 4,-2-1-3,2-5-2,0 3 5,0 2 2,-1-6 2,3 1-3,-5 4 14,1 5 12,-2-6-2,-1 2 12,0 2-9,1-2 3,2 0-8,-6-1 1,0 4 10,3-3 5,0 0 3,-3-1-6,3 0 4,-2 5-4,-1-5 0,2 0 4,-2-1-13,3 3 2,-1-3-1,1-1-6,-1 0 4,-1 2-1,2-1 0,-1-1 1,1 3 9,-1-3 10,-1 1-2,1-3 0,0 2 0,-4 1-3,5-4-4,-4 3-3,-1-1 0,2 1-5,-1-3 1,1 2-1,-1 2-3,-1-2 4,1 1-8,1-1-4,-1-7-1,1 6 1,-3 0-3,2-1 0,-2 2 6,1-1 13,1 0 13,-5-2-6,4 2-8,-1-2 1,-1 2-2,1-3-6,-3 1 7,2 1 0,0-3-9,-1 0 4,-2 1 2,2-5-5,1 1-4,0-2-3,-2 6 3,-1 1 11,0-8-12,0 4-4,2-2-9,-2 6 4,0-5 14,1 7-9,-1 0-5,0-1-1,0-1 0,0 0 14,-1 0 1,-1 1-6,1 2 3,1-4 1,-3 4 1,3-1-1,-3 0 0,1-1-3,0 2-2,2 3 10,-3 1-12,0-4-4,2 0 3,-3 2-6,2 0 5,1-5-6,-2 5-5,0-3 11,-1 2 5,-1-2-6,2 5-3,-2-2 1,1-2-1,-1 1-5,-1 1 3,0-2-2,1 0-6,-1 2 0,0-2 6,-1 2-1,-1 1-4,1-3 11,1 1-12,-1 0 1,3 3-5,-3-1 13,0-2-10,0 2-1,0-2 4,1 3 7,2 3-2,-2-5 0,2 3-12,-2 2 3,-1-3 4,0-1 3,0-2-6,0 3-2,0 1-2,2 3-4,-1-3 7,0 1 2,-1 0-8,0-1 6,0 3 0,0-2-8,0 1 2,-1 2-2,-1-5 7,1 4-4,1-1 8,-2 1-2,1 3 2,1-2-5,-2 1 3,2 0 1,-1-1-3,-2 4-16,0-1 17,4-2 4,-3 3-4,0-2-4,1 3 5,-1-2-8,2 1 0,3-1-84,-5 0-81,4 3-77,-1-2-71,1 1-64,0 2-63,0 0-61,-1 0-433,6 0-1017,-8 0 451</inkml:trace>
  <inkml:trace contextRef="#ctx0" brushRef="#br0" timeOffset="130551.3492">11138 11590 50,'0'0'156,"0"0"-16,0 0 4,0 0-3,0 0 2,0 0-3,0 0 3,0 0-3,0 0 0,0 0 3,0 0-9,0 0-11,0 0-12,7-10-10,-5 6-10,3 0-6,-1-1-5,5 0-2,-1-2-5,1 2 0,1-2-10,-2 3-4,6-6-9,3 3 1,-6 2-7,8-4-4,2-2-3,-2 4-1,4 0-9,0-2 1,1 6-3,0-3-5,3 2-2,-1-1 1,2 4-3,0 0-3,11 2-1,0 0 2,0-1-6,-11 5 1,13 2-3,-11-4-1,11 4 4,-2 2-2,-1 1-3,0 1 4,0-2-2,2 3 2,-1-2-4,-1 3-1,0-1 2,-1 3-1,2-1-1,-1 1-2,-3 1 1,4 1 1,-3 0-2,-1 1 2,-8-2 0,11 2 1,-3 2-3,-1 1 0,-7-7 3,-2 1-1,2-1 0,7 9 0,-7-7-3,-3-1 4,2 1-2,-3 1-4,0-1 6,0 0-2,-2-3-1,1 3 2,-2 0 3,3-2-4,-3 2-4,0-3 5,-2-1-3,2 1 3,-8 0-3,7-1 2,-2 5 0,-5-7-1,8 4-1,-4 2-1,0-2 3,-4 1-6,-1-2 4,2 0 1,2 5-1,1-1 4,-2 6 0,0-1-4,1-1-1,-1 2 3,-1 0-2,0 1-1,-1 1 1,-2-1 2,2 4 2,0-5 0,0 3-4,-1 3 0,-1 0 1,-1 1 7,1 2-7,0 1 4,-1-3-4,-2 0 0,-2 0 3,2 1-3,-2 3 2,-3-1 3,1 1-5,-1-3 0,-2 16-1,-2-11 3,1-1-1,-2 12 0,-3 2 3,-1-3-4,2 0 2,-1-10 3,-2 10-5,-4-3 2,4 3-2,-1-11 1,0 8 2,-3-9-3,2-3 1,-2 3 2,-1-3-7,1 2 5,-6 9-2,5-13 2,-5 11 0,3-10 2,0 1-2,-4 7 4,-5 1-3,2 0 2,6-10-4,-6 9 2,3-11 2,-7 11-2,3 0-1,-2 1-1,1-2 2,0-1-1,1-1-1,2-7 4,-3 8-5,-3-2 3,-4 2-2,3-1 0,0-2 0,7-5 4,-10 4-4,-1 1 1,2 1-2,-1-1 6,0 0-1,-3-1 0,0-1 1,-2-2 3,-1 3-3,-1-1 2,0-1 1,0-2-1,-2 1 4,-3-3-7,-1 1 3,0-5 2,1 6 2,-2-4-3,-20 3 6,20-7-1,0 2-17,-23 3 9,23-7-3,0-1 6,-21 5-2,22-7 7,-2 3-4,-3-4 10,-16 10 5,18-12-2,1 3 6,-1-1-5,-2 2 0,-19 5-5,23-5 7,-1-1-5,-3 1-2,1 0 13,-16 1-7,-3 7-9,22-15-5,-5 5 1,-18-1 2,1 3 5,18-5-7,-17-2 4,16-1-8,-18 1 10,18-4 11,-19-1-8,21 2 8,-22-2-1,23 0 3,-1 2-2,-21-2 3,20-3 1,-20-1 2,23 3-16,-2 1 3,-2 3 5,-17-6-8,18 1 28,-19 0-25,20-3-9,-20 3 4,18 2 3,-19 0-3,0-4-6,22-1 2,-26-2-12,25 3 6,-25 0 6,5-4 1,17 3-9,-19 0 10,2-2-7,-1-2-1,2-2 0,-2 4 8,19-1 1,-21 0-11,2-4-1,18 3-2,-22-7 7,2 3-4,0 0 1,3 5 13,-3-4-9,2 0-5,20 3-2,-27-4 5,3-3 9,-1 0-9,7 3-2,-2-1 14,0-1-16,-2 0-8,2 6 4,0-8 2,2-1 9,-2 4-6,0 1-1,2-1 2,-3-1-1,5 3-1,-8-5-5,4 4 7,-1 4-1,-1-3-3,1 0-7,-1 0 11,-1-5 3,-1 6-4,0-2-9,0 1 17,2 4 1,-2-7-18,-2-1 7,6 3 9,-4 0-9,3 1 2,-1-1 9,2-3-13,1 7-1,-2-7 5,1 4-10,21 2 7,-21-9 2,2 6-8,17-1 7,4 0-5,-27-7 16,7 3-8,16 6-7,-20-11 5,1 2-6,21 7 1,-23-7 0,5 0 1,0-2 8,-2 3-4,2 0 3,18 3-8,-21-3 2,3-1 2,16 3 10,3-1-20,-21-9 4,20 7 6,3 1 1,-3-2-3,-21-7 0,27 7 7,0-2-10,-3 3 8,1-2-4,0 0-3,1 1 0,-1-3 0,-1 3 10,4-5-7,-5 1 1,5 0-5,-1-4 1,-1-1 1,1 2 2,-1-3 2,-17-9-17,21 13 17,1-7 0,1 2-6,-1 0-2,2 2 12,2-4-8,0 2 3,6-2 4,5 10-5,-5-11 14,7 9 13,4-3-3,0-1 0,-1 2-1,2-1 1,0-3-8,0 0-3,-1-2 8,4 2-9,-1 1 1,3-2-5,0-4 4,0 4 4,2-1 8,2-1-12,0-1 0,3-3 0,-2 1 0,1 1 2,3-1-5,2-11-5,2 12 9,-2 2 2,5-4-4,-2 2 0,4-12-5,-3 12-3,3 0 10,3-11-10,-4 14 8,1-3-1,1 4-3,1-1-1,-1-1 1,1-4-3,0 5 5,4-13-6,-2 13-1,-2-3 10,2 2-7,6-11-2,-4 11 2,0 1-1,6-13-8,-2 15 6,3-12-3,-5 11 1,6-9-4,-5 9 4,2 1-5,-1 0 3,6-8 0,-5 8 0,0 2-2,2-2 1,1 5 4,4-12 5,-6 11-4,-1 4-5,3-6 2,-2 0-2,3 6 1,-1-5 4,7-6-4,-8 8 1,1-2-2,-1 1 6,-2 3-8,5-2-3,-2 2 8,0-1-1,1 2-1,1 0 6,1 1-8,7-6-1,-10 9 5,1 0-3,1-3 9,-2 2-12,0 3 6,2-2-3,-2 0-2,-1 0-3,2 2 6,-1-1 0,1 2 5,0-2-5,-2 1 1,2 0-3,1 2-5,-2 1 7,3-2 0,1 0 4,0 5-2,-2-5-3,1 2-3,2 0 6,-1 3-3,-2 0 4,2-2-6,0 1 6,1 2-5,-1 3 0,2-4-3,-1 0 3,-2 4 1,3-5 2,-3 5-2,2 0-4,0 1 3,-2 3 2,-4-2 0,4-1-3,-2 4 8,-6-1-9,-1-3 2,1 3-1,-2 0 3,0 1 4,-4 0-6,1-2 1,-1 2-7,-2-1 11,1 0-4,-1 2-5,-1-1 5,-2 0 4,0 0 1,-5 0 3,6-1-8,-2-1 6,-4 2 4,0 0-3,0 0-8,0 0 3,0 0 5,7 3 1,-7-3 0,0 0-1,0 0-3,0 0-6,0 0-3,-14-8-4,6 0-1,-5 0-4,-1-1 2,-3-3-1,-4 3-11,-3-2 8,4 0-4,-5 1-11,-1-2 2,0-1-2,-2 4 1,2-3-4,-12 0 3,9 2 5,0 3 1,1-3 4,1 2 4,2 1-4,1 1 1,3 2 0,5 2 12,2 0-5,6 1-6,-2-2 9,4 2-5,1-1 10,1 0-5,4 2 0,-8 0-6,8 0-1,-2-5-4,2 5 5,0 0-11,0 0 2,0 0 9,20 5 8,-2-3-1,7 5-2,6-3 2,10 6 7,-2-3 0,1 1-2,0 4 0,-1-6-1,-12 5-4,12-1 12,-14 2-6,2 3-5,-6 0 5,-1 1-4,0 1 5,-5 3 1,1-2 1,-4 1 11,-3-1-9,-4-2-5,-2 3 1,1-1-5,-1-1 8,-3 0-5,-1 10 7,-1-10 1,0-2-1,-3 1 13,1 2-19,-2-3 24,-1 1-28,-1-3 10,1 4 7,0 0-25,-4 4-49,2-5-29,2 1-38,-4-1-38,4-1-45,-2 1-55,5-5-20,-3 4-54,0-1-176,7-2-563,-3-2 249</inkml:trace>
  <inkml:trace contextRef="#ctx0" brushRef="#br0" timeOffset="130997.6167">4967 11910 48,'0'-3'199,"0"3"-17,0 0-20,2 11-19,-5 8-10,-1 8-14,-2 6-13,-6 18-14,4 5-4,-4 0-8,2-1-1,4 2-10,-1-2-2,2-5-10,-2 3-3,1-8-4,-1 2-6,4-15 1,-2-2-5,0 2-9,1-6-3,-3-2 1,1-6-4,1-2 3,3-2-10,-2-2 4,0-2-2,-2 0-3,3-3-4,-1 0 6,0-1-10,0-4-34,-1 2-31,1-4-25,4 0-21,-7-6-10,3-2-14,1-2-3,-1-7-12,4-2-83,1-8-243,2-4 107</inkml:trace>
  <inkml:trace contextRef="#ctx0" brushRef="#br0" timeOffset="131331.6935">4825 12397 156,'13'-51'43,"-5"18"28,-1 2 30,-4 8 3,0 7 26,-3 3 0,1 4-9,-1 2-17,0 2-1,-1 0-14,-2 2-10,3 3-11,-15 5 6,3 3-25,0 0 1,-7 8-5,1 0-3,-2 2-4,1-1-2,2-1-1,0-1 1,4-4-4,0 1-6,3-1 2,2-4-5,1 0 7,4-4-4,-2 3 22,3-3 37,-2 0 29,3-1 24,-1 1 9,2-3 17,0 0 8,0 0-4,0 0-15,9-8-9,2-6-28,3-4-5,2-4-12,2-1 16,6-4-20,4-6 2,-1-5 7,-10 14-13,2 3-1,-2 2-1,-3 3-7,-4 5-6,-3 2-3,0 2-13,-1 1-6,-3 2-21,1 3-3,-4 1 9,11 6-5,-2 8-9,2 5-2,4 6 2,-1-1-7,8 17 7,-3 3-2,2 0-12,2 0 4,-2 1 4,-1-1-3,2 0-13,-2 1 15,0-1-4,-2-1-29,-1-2-54,-7-9-43,-3 1-45,0 1-30,-1 0-41,-6-3-53,0 1-28,-6 1-286,-1 0-644,-6 11 285</inkml:trace>
  <inkml:trace contextRef="#ctx0" brushRef="#br0" timeOffset="131791.5127">3795 13433 238,'2'-7'313,"1"-1"-10,-2-1-7,2 1-7,1 1-16,0-3-21,2 4-26,0-2-24,1 3-20,1 3-19,0 0-20,8 6-13,-2 3-6,3 5-8,3 8-5,-3-3-8,-3 4-10,0 2-9,-3 3-9,-1 3 6,-3 1-13,0-3-6,-5 2-2,0 1-14,1-4 3,-6 1-9,3-8-1,-4-2-9,3 1-1,-1-5-1,-1-2 3,2-1 0,0-3 35,-1-2 38,1-1 33,-1 1 26,2-5 5,-1 5-9,1-5-16,0 0-13,-4-18-16,5 6-6,0 0-13,1-14-9,4-1-10,1 2-6,1-3-8,3-4-6,6 4-4,-3-1-8,3 0-5,0 0-7,3 4 1,0 1-8,-1 5-4,-3 4-4,4 2-3,-1 2-3,-6 5-23,1 0-80,-1 6-47,2 0-55,-1 6-35,0 0-31,0 2-42,-1 4-36,1 4-20,-4-2-33,-1 2-279,-2 0-727,-4 0 322</inkml:trace>
  <inkml:trace contextRef="#ctx0" brushRef="#br0" timeOffset="132079.933">4329 13600 407,'-4'6'125,"-2"0"32,4 0 36,-3 0 17,3-3 12,-1-1 12,1 3-7,1-3-5,1-2-12,-1 4-27,1-4-13,0 0-10,0 0-24,5 6-10,2-4-20,3-1-2,4 1-13,3-2-4,-3 6-14,3-5-12,0 1 0,-3 1-8,0 0-4,-3-1-1,-2 2-8,-1-4-45,-1 3-27,-2-1-20,-2 3-16,-1-3-1,-2 3 0,0-5 1,-7 11 7,2-6 0,-3 4 7,-4-2 7,2 2 5,-3-1 0,-2 0 5,5 0 9,0-5 3,3-1 6,0 3 3,1-1 4,5-3 3,-2 1 6,0 0-2,3-2-1,-1 4 5,1-4 5,4 4 55,0-1-3,6-1-6,4 1-2,2-1-5,8 3-2,-2-2 4,5 3-13,-2-1-26,2 0-88,1-2-90,0-4-84,-1 1-211,0 1-505,1-3 223</inkml:trace>
  <inkml:trace contextRef="#ctx0" brushRef="#br0" timeOffset="132424.2966">4907 13694 2770,'0'-7'20,"0"-1"19,0 2-1,0 1 26,1-1 25,-2 2-3,2 1-14,-1 3-18,-1-6-20,1 6-1,0 0-4,0 0-5,0 0-2,-9 11-2,4-3-2,-2 8 5,4 0-4,-7-3 4,4 4-4,1 3 1,-1-1 9,3-2-6,-1 2-3,1 5 2,3-4-4,0-3 0,0-7 4,0 3-4,3-2-3,4 3 8,-1-2-4,2-3 43,1-1 22,-2-3 5,4-1 15,6-3 15,1 1-5,0-5 0,4-3-4,-3-1 8,1-5-6,0 1 2,-2-5-3,-2 0-2,-1-2 5,-2-6-4,-5 10-4,2-7-7,-6 4-1,2 3-8,-6-6-8,0 3-4,-3 6-12,0-1-4,-1-4-7,-6 0-2,0 4-10,-1 0 1,-4 5-14,3-2-6,-3 5-2,-1 0-3,1 3-19,-5 2-42,6 2-34,0 2-40,1 1-56,-1 2-32,4 1-33,-1 3-36,1 3-37,2-3-56,4 0-43,-5 3-274,5-1-739,1-2 328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8T08:37:34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8024 6300 2162,'3'-17'13,"-3"2"-17,1 2 41,1 4 11,-2 0 29,0 3 8,0 1-9,-2 1-24,2 2-11,0 2-7,0 0-3,-7 16 0,0 8-4,-1 6 3,-1 13-2,-1 3 8,3 3 7,-3 1-2,3 1 2,-1 0-4,1-3-7,1-11 1,2-3-5,-2-1-5,2 1 0,1-4-1,-2 2-3,0-6 2,2-7-3,1 0-2,0-7-1,-2 0-6,1-1-26,2-5-19,-2 1-38,0-3-30,2-3-34,1-1-33,0 0-32,-9-14-212,7-2-449,0-9 199</inkml:trace>
  <inkml:trace contextRef="#ctx0" brushRef="#br0" timeOffset="1574.0263">7938 6264 104,'-3'-8'193,"0"-2"-4,1 2 2,0 2-7,2 0-16,-3 0-7,3 1-9,-1 0-14,1 5-13,-2-5-8,2 3-14,0 2-5,0-5-11,0 5-4,3-7-12,0 2 0,3 3 4,2-5 6,6 1 3,2 1-7,5-2 2,1 0 1,7-3-7,-1 4-1,18-2-5,0 0 0,1 4-3,22-1-6,-19 5-5,19-2 0,-20-1-5,23 2-6,-4-1-5,-18 3 4,20 1-5,1 1-1,-2-3-8,1-4 4,3 9-7,3-5 2,2-1-6,-5 1 1,6-1-4,-1 4 1,3 0-5,1-3 2,1 6 1,0-1-4,-4 0-6,-3 3 3,-1-5-3,-2 4 5,2-1-3,-5-7-3,-3 5-3,-1-2 8,-16-1-3,22-2-4,-23 1 1,19 2-4,-19-3 5,-2 0 0,4 1-5,18-5 7,-23 8-5,3-3-2,-1 0 2,2-3 0,-1 2 4,-3 0-7,-1 2-3,-2-2-2,-1-1 7,-3 2-1,2-5 2,0 5 1,1 0-4,3 0 2,-1-4 2,1 3-3,6 1 12,-3 0-7,-1 0-8,23 2 3,-24-3-4,1 5 0,0-4 6,-2 0-5,0 0 3,-5 0 5,1-2-4,-1 2-1,0-1 3,-10 1-4,9 0 2,-9-2-5,9 2 0,1-3-2,-9 3 9,9-4-5,0 3 3,-1-1-2,2 0 0,0 1-2,-2 2 4,-1-2-2,-10-1-4,14 2 3,-4-2-6,0 2 7,-10 0 9,1-1-12,2 1 5,-3-2-2,1 2 0,-3 0 0,3 0 1,-5 0-7,-1 3 6,1-3 1,0 0-5,0 0 4,-3 0-1,0-1-1,1-1 5,0 2-2,-5-2 2,-3 0-3,0 2-6,2 0 3,-1-2 6,-1 1-5,-1 1 3,0 0 2,-1 1-4,-5-1 1,0 0-2,1 0 1,-3 0 0,-1-1 3,2 1 0,-6 0-3,7 1 10,-7-1-11,4 0 3,-4 0-3,0 0 3,6 2-3,-6-2 3,0 0-5,4 0 5,-4 0 0,0 0 0,0 0-1,0 0 10,0 0-10,0 0 0,4 2-1,-4-2-2,0 0-5,0 0 5,0 0 4,2 4-4,-2-4 3,0 6-3,-2-2 6,2 4 3,-1 2-9,1 1 6,0 2 0,0 4 3,-1 1-4,-1 0 1,2 8 2,-3-1 3,-1 4-8,1 0 8,-1 2 0,1-1 1,-2 0 1,0 0 1,1 1-1,1 2 3,-1 1 14,-2-4 32,5 0-3,-7 0 3,5 0-14,1 0 2,0-3-3,0-2-7,-2 2-6,4 0 5,-1-2 1,-1-6-7,4 6-4,-4-8-3,2-2-1,-1-3 3,-1 0 1,2-3-17,0-1 10,-1-1 2,1-2-14,1 0 5,-3 0-3,2-1 15,-2-1-16,0 1-5,2-4 5,0 5-1,0-5-4,-1 5 7,1-5-18,0 0 18,0 0-4,-2 3 6,2-3-4,-3 3-2,-2-1 3,-3 0 1,-2 1 5,2-1-11,-8 2 4,-7-3 7,1 3-13,-2-4 0,-3 2 1,-3-1 2,-7 4-1,-3-2-4,1-3 0,-2 1 11,0 0-8,0-1 0,-4-1-1,-2 1 8,1-4-11,-3 3 9,-19-2-8,19-3 2,-21 1 2,20 2 2,-21-5-3,3 2 0,20-1 15,-3 4-18,-16-4-1,16 5-4,-18-4 5,21 2 13,-21 2-15,18 0 9,-17 1-11,21 2 5,-4-4 0,-16-1 0,17 1 3,-19 7 1,24-5-8,-2-5 6,-4 4-8,4 0 12,-4 1-9,-16-4 17,20 3-11,2-2 4,0 1-14,0 0 8,-1 2-8,3-2 6,0 1 14,3 7-8,0-10-7,11 7 1,-8-4 5,7 2 0,-8 0-6,8 2 0,2 1 0,-2-3 4,-9 0-4,11 0-2,-3 0 9,-9 0-7,9 0-6,-7 1 11,-1-2 5,1 1-8,-2-6 2,11 5 0,-9-3 2,10 2-17,-10-1 13,7 1-3,-8-1 6,11 0 7,-13 1-10,1-4 3,0 3 1,1 0 2,-1-1-16,-1 2 13,13-4-6,-15 1 4,3-1 6,-1-1-8,0 0 1,3-1 5,-2 5-3,2-6-8,9 6 4,0-1 2,-2-1-6,3 5 9,-2-3-1,3 1-5,-3 0 4,3 2 7,1-1 5,-3 1-15,0 1 1,3-1-2,0 0-7,-2 0 10,1 0 5,-1 0-15,0 0 9,1 2-1,-1-2 4,1 0 0,1 2-14,2-2 14,-4 0 2,6 0 3,-3-2-8,2 2 2,1 0 0,1-4 4,-2 4-8,6 1 7,-4-2 0,4 0-4,2 1 1,2-2 3,-2 1-2,2-2 3,2 3 5,-3 1-6,-1-2-4,2 0 11,1-2-7,-3 3 3,1-1 8,-2 1-12,2-3-1,-1 6-1,-2-4 9,3-1-14,-2 1 2,-1 1-5,3 0 7,-3-1-1,7 2-1,-5-2 2,6 2-1,-2-1-1,0 0-1,0-1 0,2 1 6,1 1-8,1-1-11,1 1-22,2-1-18,-2 0-12,6 0-23,-8 0-22,8 0-21,-7 0-25,7 0-31,-7-2-27,7-2-45,0-3-47,0 2-216,4-3-567,6-5 251</inkml:trace>
  <inkml:trace contextRef="#ctx0" brushRef="#br0" timeOffset="2509.5857">8452 6327 68,'0'0'185,"0"0"-1,0 0-2,0 0 7,-3 2 8,3-2-1,0 0 1,0 0-15,0 0-8,0 0-11,0 0-8,0 0-3,-4-5-7,4 5 1,0 0-6,-3-4-6,3 4-12,0 0-10,0-5-7,0 5-1,0 0 3,0 0-20,0 0-3,0 0-3,0-5 4,0 5-14,0 0 6,2-6-21,0 1 11,1 1-25,0-1 7,3-2-12,1 1-9,0-2 2,3 2-2,1-3-1,2 1-9,-5 5-4,3 1-5,-2-1 10,-1 4-15,2 2 1,-1 1-2,-2 1-3,-2 3-5,2 1 4,-4 3-1,0 3 13,-4 7-17,-4-3-2,-5 4 2,-1 0 7,-3 3 0,-4-6 2,1 1-4,-1-3 4,1 1-5,0-5 2,5-3-1,0-2 6,3-4 0,2 2-3,0-3-1,0 1 1,3-2 3,0 2 2,-1-4-4,4 2 5,-2-1 12,3-2-13,-5 4-7,5-4 7,-2 1 0,2-1-3,0 0 5,-3 1 3,3-1-6,0 0 4,0 0-4,0 0 10,0 0 1,0 0 8,0 0 0,0 0-5,0 0 4,0 0 5,0 0-11,0 0 5,0 0 10,0 0-16,0 0-1,0 0-4,0 0 6,0 0 1,0 0-2,0 0-2,0 0 12,-5 0-14,5 0 4,0 0-8,0 0-3,0 0 4,0 0-7,0 0 6,0 0-6,0 0 3,0 0-11,0 0 13,0 0-2,0 0-1,0 0 1,0 0-4,0 0 1,0 0-1,-2 4-1,2-4-1,0 0-5,0 0-3,0 0 5,0 0 5,0 0 2,0 0-4,0 0-3,0 0 5,0 0-16,0 0 24,0 0-10,5 6 3,-5-6 0,5 2-3,4-1-1,-2 3 13,8-4-1,1 0 1,9 2-6,2 0-3,0-1 9,2-1-1,9 0-9,-11 0 1,0 2 8,-3 0-8,-3-4 2,-6 4 2,-1-1-19,-4-1-60,-1-1-73,-4 2-58,0-1-73,-5 0-81,5-1-289,-5 1-698,0 0 309</inkml:trace>
  <inkml:trace contextRef="#ctx0" brushRef="#br0" timeOffset="2867.8427">8818 6436 2531,'0'-8'-9,"0"-2"-2,-3 1 17,2 0-5,-1 0 39,1-3 49,0 3 7,-2-2-12,3 2-11,0 3-1,0-4-5,3 0-8,-1 1-3,4 1-8,1-4-3,5 4-4,0-1-6,5 3-2,0-5-5,4 5 2,-4 5-7,-3 0-3,-1 2-8,-2 1-3,-2 3 0,-1 3-1,-1 1-1,-1 3-3,-5-2 4,-2 7-3,-2 2 0,-4 0-3,-4 5 1,-2-3 3,-1 0-1,0-3-3,-2 0 5,5-8 1,1 1-3,3-1 2,1-5-1,5-2 0,-3 4 5,0-6-2,2 2-2,-1-1 3,3-2 8,0 0-2,0 0-3,6 4 2,-6-4-3,14-2 7,-4 0-8,3-2-5,9 2 0,1-1 0,-1-3-7,4 0-20,0 2-40,1-1-46,0 3-36,1-4-30,2 1-16,9-4-11,-2 1-31,-9 1-19,-3-2-144,0 1-428,0-4 190</inkml:trace>
  <inkml:trace contextRef="#ctx0" brushRef="#br0" timeOffset="3062.7479">9421 6303 236,'9'-26'139,"-1"-2"1,-3-1 6,0-3 1,1 3 13,-5 0 22,2 4 23,-3 7 14,0 7-2,0 2-16,0 2-22,-3 1-23,2 2-19,1 4-17,0 0-10,-2 13-9,1 12-13,-2 7-4,0 2-13,-1 16-4,0 2-3,-5-1-5,1 4-9,-2-4-3,1-2-4,-2 0-4,3-5-6,2-9 1,-1-3-2,3 0-3,-2-2-4,2-1-1,-2-2-5,3 0-4,-1-6 3,4-1-19,0-3-57,0-5-48,0-3-51,2 1-40,-1-5-58,5 1-222,-2-6-517,2-2 228</inkml:trace>
  <inkml:trace contextRef="#ctx0" brushRef="#br0" timeOffset="3408.0481">9627 6504 267,'4'-10'257,"2"-2"3,-1 1-7,4-3-15,1 2-22,2 3-25,0 0-18,7-2-16,4 3-13,-2 3-17,0 1-14,-5 2-12,-1 2-11,-1 3-8,-1 1-13,-5 2-11,-1-2-7,-4 3-4,-2-1-5,-2 3-7,-2 0 1,-2 3-2,-7 1-3,0-4-3,-2 2-7,0-1 1,2-2-3,4-1 0,1-5-1,2 2 1,0-3-5,2 2-6,3 1 8,0-4-6,3 5 5,4-2-5,3 1 1,1 0-5,3 2 5,0-1-3,0 0-2,-2 1 1,0 0 0,-3-1-7,-1-2 0,-4 1 0,1 1-4,-3-2 6,0 1 12,-4-1 19,-2 1 5,-3 1-1,-6 1 1,-1-2-3,-5 3-2,-1-2-7,5 0 1,-2-3-4,1 1 0,1-1-5,3 0 3,1-2-21,1 0-31,0 0-40,3-1-44,2 0-36,-1-4-35,3 1-54,2-1-247,1 0-526,2-2 233</inkml:trace>
  <inkml:trace contextRef="#ctx0" brushRef="#br0" timeOffset="3754.8714">10020 6358 45,'10'-13'292,"0"4"-4,-1-3-18,1 7-22,2-5-29,2 5-21,1-1-18,1 6-20,5-1-20,-6 4-10,6 4-17,-7-3-10,-1 4-14,-4-3-10,-1 0-9,-3 4-8,1-2-7,-2 3-12,-4-3 0,0-2-7,-5 4-2,-1-1-1,-1 0-4,-3 0-7,-1 1 1,1-4-1,2-1 0,-1 1-4,4-3-5,0 1 4,1 0-2,1-1-2,0 1-9,3-3 5,-4 4-1,3-2-5,1-2 2,0 0-1,5 8 3,1-1 1,-2-3-4,-1 0-1,4 5 2,-4-5-2,3 2-3,-2-2 3,-1 1 0,0-2-9,-1 1 3,-2 1-1,0 1 4,-2-2-4,-3 1 4,0 1 1,-7 0 1,1-1-3,-4 1-1,-1 0 1,1 0-4,1-1-24,0-4-19,2 3-27,2-2-32,1-1-38,0-1-44,1 0-55,2-3-146,0-1-421,4 2 188</inkml:trace>
  <inkml:trace contextRef="#ctx0" brushRef="#br0" timeOffset="4001.9767">10577 6128 150,'5'-10'379,"-2"0"-16,2 1-40,-2 3-30,0 0-36,-1 5-30,-2 1-23,8 10-16,-1 5-18,-2 15-19,0 6-14,-1 12-12,-4 5-18,-2 2-4,0-1-11,-5-2-12,0-1-4,4 0 0,-8-2-11,2-3-8,2 4-6,1-16-6,-2 0-5,2-4-10,2 1 7,-6-2-5,5-1-1,0-10-11,2 1-64,-2-4-57,2-5-60,0 0-51,2-4-74,-1 0-232,1-5-561,1-1 249</inkml:trace>
  <inkml:trace contextRef="#ctx0" brushRef="#br0" timeOffset="4571.6081">11009 6459 32,'14'-26'255,"0"2"-10,1 3-11,-4 8-10,1 0-14,-5 1-17,0 6-10,-3 0-16,0 4-24,-1-1-16,-1 1-17,-2 2-4,0 0-10,0 14-11,-5 0-5,-5 1-6,-1 5-10,-4-1-3,-1 3-5,0 0-6,-2-5-6,7-3-5,1-2 0,3-4-5,2-1-1,0-2-2,1-3 0,3 1 2,-1 1-3,-1-1-1,3-3-5,3 6-2,0-1-1,4 1-5,2-2 2,6 2-4,-1 0 2,6 4-6,-2 0 2,-2-5 0,3 5 2,-4-3-2,0-3-3,1 2-3,-7-2 3,1-1 5,0-3-1,-3 0 30,2 0 13,-4-2 14,2-3 10,-2 0-9,0-3-7,-1 1 15,0-1 2,-1-1 3,0 1 2,-1-3-8,-2 6 7,0-1-2,0 1 3,1 2 4,-1-1-20,0 4-6,0-4-15,0 4-7,0 0 8,0 0-27,0 0 4,-8 15-4,2-6 1,1 1 1,0 3-4,-2 4-1,3-1-6,-3 2-3,1 0-8,-2 6 12,2-6-34,-1 1-66,1-3-58,-1 0-46,0 1-50,1 0-38,1-1-43,4 1-302,-1-6-672,4 0 298</inkml:trace>
  <inkml:trace contextRef="#ctx0" brushRef="#br0" timeOffset="4982.349">11464 6459 111,'9'-29'283,"-2"5"28,0 7 5,-1 3-6,-2 6-25,-3 1-33,3 1-34,-3 2-23,-1 4-28,0 0-8,0 0-22,0 17-9,-3 0-14,0 2-15,-1 0-3,-3 7-13,0 0-10,-1-5-6,3-1-3,-2-6-11,3 2-1,0-3-6,1-4-2,2-2-5,-1-1 0,1 1-4,1-4-5,1 2 2,1-1-1,2 0-1,1 0-5,5-4 2,3 4-6,1 0-3,0-3-1,0 2-3,0-1-6,-1 1 3,0-3 3,-1 2 0,-5-4-6,3 2 3,-1-2 4,-1-1-1,-1-1 1,0 0-5,1 0 4,-2-5-5,-1 0 10,2 0 21,-2 1 17,-1-1 11,-1 0 3,-1 4 12,2-2 5,-4-1 3,1 3-11,1 2-1,-1-1-6,1 2-14,-2 2-9,1-3-7,-1 3-12,0 0-4,0 0 2,0 0-1,-6 12-2,2-2-6,-3 4-4,1 1 2,-1 0-4,0 1 0,0 1-3,-3 7 0,3-6 1,0 0-8,-1 5-46,1-5-64,3 0-30,-3 1-30,2 5-31,4 5-57,2-4-54,4-5-69,0-4-247,4 0-675,3-5 299</inkml:trace>
  <inkml:trace contextRef="#ctx0" brushRef="#br0" timeOffset="5200.6576">11990 6389 130,'10'-47'294,"-3"15"11,0 4 4,-4 9 0,4 3-9,-3 1-30,-1 5-31,-1 5-26,0 0-28,1 2-18,-3 3-19,2 17-22,0 8-5,-3 6-13,1 14-7,-4 5-11,-5 0-6,2 0-16,-4-5 9,1 1-19,-3-2 7,6-10-12,0 2 0,-1-5-18,-3 1 1,1 0-1,1-9-2,0 4-1,1-10-26,1-1-69,-1-1-47,2-3-48,2-4-50,1-2-54,2-1-280,-1-5-587,2 0 260</inkml:trace>
  <inkml:trace contextRef="#ctx0" brushRef="#br0" timeOffset="5512.1419">12272 6494 51,'0'-20'324,"4"2"7,-8 4 0,4 2 0,-1 4-13,-2-3-26,1 3-29,1 2-23,-2 3-29,2 0-22,-2 1-23,3 2-19,0 0-13,-11 6-12,6-1-11,-2 5-14,4-2-2,0 1-20,0 3-1,3-1-5,1 5-17,1 0 9,4 2 10,0-1-25,2-2 5,8 3 0,-9-3-13,4 1-2,1-2-10,0-2-4,-3 3 2,1-4-2,-1 1-6,-2 1 5,-1-6 7,1 2-20,-3-4 17,0 0-19,-1-1-9,-1 0 12,-1-1-6,1 1 8,-2-4-3,-3 7 6,-1-3-2,-3-3-12,-3 3 8,-5-3-2,-1 1-1,-3 0 4,-1-2-5,0-3-34,-2 1-55,5-2-43,2 1-46,-1-2-44,2-2-44,2-1-36,3-4-43,2 1-181,3-6-564,4 1 251</inkml:trace>
  <inkml:trace contextRef="#ctx0" brushRef="#br0" timeOffset="5622.0336">12189 6522 71,'14'-19'117,"-4"4"17,1 1 16,-3-1 13,5 1 15,-3 1 12,1 4 0,0-1-9,2 1-15,2-1-17,4 0-13,2 2-12,2-1-11,-1 2-15,2 0-9,0-1-13,-3 4-45,-4 1-87,-1 1-79,2 2-227,-4-2-390,2 4 173</inkml:trace>
  <inkml:trace contextRef="#ctx0" brushRef="#br0" timeOffset="5951.3398">12797 6372 135,'0'-2'371,"0"2"-5,-1-8-9,1 8-27,-3-7-33,3 7-36,-3-2-19,3 2-26,0 0-26,-11 7-16,3 0-19,-4 3-15,3 4-18,0-1-12,1 1-7,1 0-13,1 1-5,0 0-14,3 1-6,3 1-2,2 0 1,1 0-14,5-2 7,2 1-10,0-2-1,2 1 10,4 3-21,-4-8 6,1 4-11,0-2-12,0-2 6,-2-1-6,-3-1 4,0 0-4,-1-4 1,1 2 1,-7-1-13,4-2 5,-4 0 6,3 0-8,-3-1 15,2 2 3,-3-4 1,0 2-1,0-2-5,0 0 8,-5 8-3,-4-5-8,1 0 5,-5 0-7,-2-2-2,-6 3-1,1-1-2,-3 2 2,2-5-2,-3 0 1,0 0-4,-2 2-14,5-2-62,-1-2-50,4 0-43,-2-2-38,2 0-48,3-1-45,0-2-46,4-1-247,-1 0-630,7 0 279</inkml:trace>
  <inkml:trace contextRef="#ctx0" brushRef="#br0" timeOffset="6111.8156">12719 6367 143,'12'-14'313,"2"-3"10,0 5-4,3-5-15,4 3-30,3-1-25,3 3-17,10-1-28,2 1-21,0 0-21,-13 8-16,4-4-17,-4 1-8,2 4-13,-5-1-16,-2 1-7,-7 1-31,-3 2-80,-3 0-61,1 0-79,-3 0-62,-2 2-261,-4-2-530,2 3 234</inkml:trace>
  <inkml:trace contextRef="#ctx0" brushRef="#br0" timeOffset="8207.1837">13230 6210 14,'0'0'151,"-2"-3"1,2 3-13,0-4-13,0 4-3,0 0-6,0 0-3,0-4-6,0 4-9,0 0-10,0-6-9,0 6-7,5-2-6,-3-1-7,4 1-8,-2-1 0,6 1-4,1-2-3,5 1 21,-1 3 13,8-4-2,2 1 6,1 3-3,3 0-4,9 0 0,3-5 0,3 5-1,1 0 0,1 2-5,5 0-11,-2 2-4,-1-4 0,2 1-7,-1-1-3,21 0-4,-22 3-4,0-2-2,1-2 0,-1 2-6,2-1 1,-3 0-7,1 2 0,-3-2 3,-4 0-9,1 1 2,-1-2 4,3 1-3,-2 0 9,-1-2 15,-3 1 2,1-2-4,-2 3 0,-6 0 0,10-4-14,-3 3 3,2-3-6,0 2 1,1 1 2,-13-1-3,2 2-4,0-3-1,-2 1 1,-2 0-4,4 2 3,-5 0-7,2-2 4,-1 2 3,0 2-6,3-2-2,-3 2-3,1-4 4,1 4-3,2-1-3,8-1-4,-8 1 3,10-1 2,-2 5 5,-8-5-6,9 3 17,1-1-20,-2-2-2,-10 3 2,1 0 2,-2 1-7,3-3 3,-3 2-1,-1 2-5,3-2 11,8 2-4,-7-3-1,0 1 0,9 1 2,-1-4 0,3 3 0,0-1-3,-2 2 1,4 0 5,-3-2-8,3-1 6,-4 3-3,1-4-1,0 4 1,-2-2 4,-8 1-3,9-3-7,-12 0 7,4 3-2,-3-1-1,2-2 5,-1 2-1,1-2-8,0 0 5,9 0 1,-9 0 1,9 2 7,-11-3-5,10-2-5,2 3 3,-11 0-6,1 0 6,-2 0-8,0-3 7,3 3 1,-4-2-2,0 2-1,-2-2 2,0-1-3,-4 3 4,2-2 8,-9 0-7,0 2-8,0-3 4,-1 3-3,1-4 3,0 4 1,-4-3-1,4 1-2,-5-1-3,0 2 3,1 0-1,-2-2 4,-2 3 0,1-1 3,-4 0-5,1-1 6,-4 2 2,9 0 10,-9 0-3,4-1-8,-4 1 8,0 0 3,7 0-6,-7 0 6,3-2-8,-3 2 5,0 0-9,0 0 8,3-2-6,-3 2-2,0 0 0,0 0-1,0 0 2,0 0-4,0 0 4,0 0-9,0 0 10,0 0-4,0 0-5,0 0 5,0 0 2,0 0-7,0 0 8,0 0-9,0 0 6,0 0-3,0 0 0,0 0-2,0 0 2,0 0-3,0 0 1,0 0-4,1 7 5,-1-2-9,0 1 7,0 5 2,-1 1-2,1 5 3,-2 9-3,1 2 7,-2 3-4,3 5 2,0 8-2,0 6 0,-3-2 3,3-1-3,3 1 5,-3 0-4,0 1 1,4 1 3,-2 0 2,-1-2-6,2-1 4,1-12 0,-1 2 0,0-2 0,0-1-4,1-2 2,0-1-1,-1-2-2,-2-11-2,2 2 3,-1-6-2,-1-3 1,-1 0 6,0-5-4,1 1 2,-1-2 9,0-1-5,0 0 1,0 0 2,0-4-3,2 5-5,-2-5 11,0 5 3,0-5-1,-3 3-1,3-3-3,0 0 8,-6 1-11,2-1 13,-6 0-16,-4 0 3,-3-2-4,-4-1 3,-4 2-6,-4-2 6,0 0-3,-9 0 2,-3 0-7,0 3 2,-4-3 3,0 1-2,-1 2-7,0 0 8,3-3-5,-2 1 5,-2 1 2,2 0 12,-1-2-14,2 5-2,-1-6-5,-4 0 6,-2 0 0,2 0-9,-19-7 11,20 8 2,0-1-11,2 1 9,-2 0-9,2 2 3,1-2 2,2 3 3,2 2-6,1 0-3,-3 0 18,1-1-15,1-1 1,-2 3 7,2-3-1,11 3-2,-15-1 1,4 0 1,0-2 37,2 0-3,0 1 8,0-4 1,8 3-8,-5-1-3,6 2 0,0-3-11,-9-1 6,10 2 5,-9 0-5,11-1-1,-3 0-1,-1 1-1,3 0-2,-2-1 3,2-1-5,0 3-1,-3-1 2,2 0 2,-9-3 0,8 3-2,-1-1 4,-6 0-4,9 2-2,-11-5-3,0 2 4,10 0 5,0 2-8,-11 1 0,12-4-3,-13 0 2,13 1-1,-13-1-1,12 2-2,-11-1 3,12 2-8,-11-3 0,1 0 2,9 4 0,0-5-3,-1 3 5,-1-1 5,2-1-4,-1-2 5,0 5-5,2-2-3,-2 2 0,3-1 0,-11-5-3,9 4-3,1-1 4,0 2 6,-2-1-5,4-1-4,-1 2-3,2-2 1,-2 0 0,-1 0 2,2 0-1,0 2-7,3-3 3,-5 0-1,2 5 2,1-5-2,1 1 1,2 0 1,-2 1-5,3 2-2,-3-1 4,1-1 0,1 2 2,-1 1-1,-1 0-3,4 0 3,2-1-1,6 0 1,-10-1-4,0 2 2,6 0 1,1 0-4,1 0 5,2 0-3,5 0 0,-4-2 3,3 1-4,3 0-4,-2 1-43,3-1-31,-2 1-23,6 0-22,-7-5-35,5 2-33,-1 2-48,3 1-63,0-11-62,3 2-346,2-3-769,5-2 341</inkml:trace>
  <inkml:trace contextRef="#ctx0" brushRef="#br0" timeOffset="8532.2526">14426 6236 2341,'5'-24'-9,"0"5"8,-3 3 1,1 0 6,-3 7 25,0-2 36,2 3-11,-1 3-12,-1 2-12,0-2-6,0 5-5,0 0 2,0 0-6,1 16 1,-2 2-2,-2 10 1,0 5-4,-1-1 0,-6 16 0,4-1-11,-5 2 10,1-4-1,-1 3-1,1-3 0,3-13-1,-5 14-2,3-9 2,-1 6 1,-1-9-4,4-1 5,0 2-3,-1-3 2,0-1-2,1-5-2,2 0 6,-1-1-9,3 0 5,-1-7-4,1-2 0,0-1 1,2-3 0,-2-2 1,3 2 1,0-4-21,3 0-61,-2-2-74,5-1-85,1-3-176,6-3-443,9-4 197</inkml:trace>
  <inkml:trace contextRef="#ctx0" brushRef="#br0" timeOffset="8844.5493">15390 6290 2493,'12'-24'-16,"-5"7"26,-2 4-3,1-3 28,-3 6 6,0 4-14,-2 1-6,2-1-7,-2 4-2,1-1-4,-2 3-2,0 0-1,0 0-1,6 17-2,-4-1 1,1 9 4,-3 4-8,0 3 9,-2 14-5,-1 0-2,-2 3 0,-2 3 4,-3-2 1,0-1 1,-1 2-1,-2 2 0,2-2-2,-1-1 8,0 0 1,2-6 0,2 2-3,-1-11 3,5 1-1,-3-6-1,2 4-2,0-1 0,4-4-1,-2-3 3,0-8 2,2 0-3,0-2 0,-1-3 1,2-1-1,0-6-4,0 0-35,2 0-68,0-5-89,3-1-247,3-3-468,4-9 208</inkml:trace>
  <inkml:trace contextRef="#ctx0" brushRef="#br0" timeOffset="9222.2862">16314 6084 291,'0'-10'289,"0"0"-22,0 4-30,0 1-23,0 0-21,0 2-27,0 3-16,0 0-15,0 0-21,0 0-5,3 14-10,-3 4-7,0-1-12,3 11-8,-3 4-6,-1 0-8,1 4-4,-2 14-6,-1-1 1,3 5 0,0-2-10,-4 0-3,4 3-3,-1-2-2,-1 3-1,2-6-3,-2 2 0,2 2-8,0-3 3,1 1 3,0-4-3,1-12-3,-1-4-4,1 3 3,-1-2-2,0-2-1,-1-2-3,0-2 3,0-10-2,0 0-2,0-5 2,0-3-3,0 2 2,0-4-1,0 0-1,0 0-7,0-4 6,0 1 2,0-4 6,0 5-10,0-5-11,-1 5-50,1-5-66,-4 2-72,-2-2-70,-2-1-196,-6-3-497,-9-3 220</inkml:trace>
  <inkml:trace contextRef="#ctx0" brushRef="#br0" timeOffset="9849.4664">12404 7290 58,'5'-11'316,"-3"-1"-20,1 5-30,-1 0-31,-1 2-27,0 2-25,-1 3-21,0 0-14,0 17-7,2 3-21,-4 9-8,0 2-15,-6 16-3,0-13-11,-3 11-6,1 2-10,-3 0-8,2-1-3,1-15-4,2 1-5,-1-1-40,-3-4-62,3 1-63,2-10-65,0 0-56,2-4-143,0-6-414,-1-3 184</inkml:trace>
  <inkml:trace contextRef="#ctx0" brushRef="#br0" timeOffset="10232.5785">12386 7299 81,'-10'6'149,"-1"2"-9,-1 3-21,0 1-4,1 1-19,1-1-5,0 1-11,0 2-5,0-1-9,3-5-10,-4 2-1,5-2-4,2 1 9,0-3 12,0-3 2,-1 1 10,3-2 20,-3 1 19,4-1 11,0 0 7,1-3 13,-3 2 12,3-2 3,0 0 3,-3 2 6,3-2 8,0 0-7,0 0-13,0 0-14,1-10-17,2 3-2,1-2-24,1-1-13,0 0 0,2-7-14,0 3-3,-1-1-12,-1 4-5,3 0-7,-3 2-3,0-1 0,-3 2-13,4 3 0,-4 0-2,0 1-6,1 1-4,-2-1-12,1 2 0,-2 2 1,8 0-3,-1 2 3,0 5-15,5 1 8,-1 3-2,9 4 9,-2 2-8,0 1 0,1 1-2,-3 2-4,1 0 4,2 3-5,-4-3 12,1-5-8,-4 5-9,2-4-99,-6-4-70,1 4-46,-2-5-61,-1-4-38,2 7-306,-1-6-675,-4-3 300</inkml:trace>
  <inkml:trace contextRef="#ctx0" brushRef="#br0" timeOffset="11521.7282">13620 7094 126,'0'0'119,"0"0"0,3-5 6,-3 5-10,1-3 4,-1 3-1,0 0-4,0 0 3,2-4 11,-2 4 0,0 0-1,0-5 4,0 5-3,0 0-1,1-3-9,-1 3-8,0 0-6,0-3-12,0 3-6,0 0-3,0 0-11,0 0-8,0 0-6,0 0-5,0 0-6,0 0-8,0 0-5,0 0-2,0 0-1,0 0-6,0 0-3,0 0-2,0 0-3,0 0-3,0 0 1,0 0 1,0 0-2,0 0-1,0 0-3,2-2-1,-2 2-2,0 0 0,0 0-3,0 0 2,0 0-2,0 0 0,0 0-1,0 0 1,0 0-1,0 0-1,0 0 0,0 0-2,0 0-1,0 0 3,0 0 0,0 0 0,0 0-4,0 0-10,0 0-29,0 0-37,0 0-33,0 0-35,0 0-23,0 0-28,-5 8-20,2-4-137,-1-1-382,0 1 170</inkml:trace>
  <inkml:trace contextRef="#ctx0" brushRef="#br0" timeOffset="12540.9648">13717 7100 168,'4'-9'256,"-1"-3"-11,0 4-20,-3 2-27,3 1-21,-2 2-21,2 3-18,-3 0-10,1 12-12,-1 5-14,-3 10-7,-2 5-10,2 4-11,-5 11-4,-1 0-7,-1-1-6,2-11 1,-3 9-11,2-12-3,-1 2-4,3-4-3,-1 2-4,-2-3-6,3-3-2,0-1-3,1-8-1,-1 1-23,6-7-42,-2 0-32,-3-2-15,6-3-9,-1-5-37,0 0-14,1-1-13,0 0-3,-5-11 1,5 2-103,0-3-290,0-5 129</inkml:trace>
  <inkml:trace contextRef="#ctx0" brushRef="#br0" timeOffset="13480.168">12390 7985 90,'-1'-5'257,"0"-1"-19,1-1-18,0 0-4,0-2-5,1 3-13,-2-1-12,2 1-12,0 2-15,-1-3-15,2 2-13,1 2-17,0-2-12,2 3-9,1-1-11,3 3-11,1 5-9,3 1-3,1 4-8,0 1-5,-1 1-5,1 10-5,-3 0 0,1 2-7,-3 0 0,-2-2-3,-2 3-3,0-7 1,-3 3-3,-2-6 0,0 2-4,-3-1 3,1-4-4,0-2-4,-1-1 3,1-2 0,-2 1 4,2-2 39,-1-3 31,1 1 14,-1-3 3,3-1 2,0 0-6,-5-8-7,3 1 4,2-5-25,0-7-4,5 0-20,0-10 3,3-3-5,1-1-6,7-9-9,-5 13-1,1 3-1,3-2-6,0 4-3,-1 2-2,3 4-4,-1 1 2,-1-2-9,-1 9 8,-2 1-6,1 3-7,-3 0 0,-3 1 4,2 2-2,-4 0-1,1 0-2,-2 1-6,-1 1 1,1-1 5,-1-1-1,-3 3-2,4-1 5,-4 1-10,0 0 2,3-3-2,-3 3 8,0 0-12,4-2 9,-4 2 0,0 0 1,0 0-1,0 0 4,0 0-7,0 0 1,0 0 0,0 0 1,3-4-14,-3 4 11,0 0-24,0 0-37,0 0-22,0 0-22,0 0-30,0 0-19,0 0-24,0 0-25,0 0-22,0 0-23,0 0-46,0 0-182,3 7-519,-3-7 231</inkml:trace>
  <inkml:trace contextRef="#ctx0" brushRef="#br0" timeOffset="14323.3383">13689 7141 52,'-10'8'131,"3"-2"-12,-6 5-15,1 1-7,-6 5-15,0-1-4,3 2-7,2-6-10,1 0-1,2-2-5,4 1-5,-1-6-8,2 2 3,0-2 2,2 0 10,-1-2 25,1 0 25,2 0 22,1-3 16,-3 1 17,3-1 6,0 0-15,0 0-15,0 0-7,4-10-15,2 0-13,1 2-8,2-5-3,0-2-9,4 3-9,-2-2 19,-1-3-6,0 0-4,3-1-9,-2 2-1,-3 1 13,2 2 5,-1 0 10,-5 1-4,2 4 6,-2 1-2,-1 1-1,-1 2-14,-1 0-23,3 1 6,-3 0-9,1 0-10,-2 3-8,2-4-13,-2 4 2,0 0 3,0 0-5,7 11-2,-2-1-6,0 4 2,2 3-7,3 7 8,0 2-6,5-5-4,-2 5-11,1-1 12,0 0-5,0-3-1,2 2-2,-2-2 11,-3-7-4,1-1-5,-3 0-4,0-2 1,-3-4 0,-2 1-5,1-3 6,-2 0 1,1-3 3,-4-1 2,3 1-13,-1 0 8,0 1-9,-2-4-41,3 2-35,-3-2-28,0 3-25,0-3-36,0 0-35,0 0-44,0 0-37,0 0-47,0 0-209,0 0-582,-12-3 257</inkml:trace>
  <inkml:trace contextRef="#ctx0" brushRef="#br0" timeOffset="15330.4618">13462 7993 150,'0'-4'216,"3"0"-15,-3 0-22,1 0-16,2-1-18,0 2-21,1 1-4,1 2-15,0-2-11,-5 2-13,13 7-1,-6 1-14,3 3-8,0 4-6,-2 1-3,-1 2-1,0 6-2,-2-5-6,1 5-4,-2-6-2,-2 1-3,-1 0-2,-1-3-4,0-3-7,0-3 10,0 2-7,0-5 3,-1-2 15,0 1 49,1-1 31,0-2 32,0-3 28,1 3 17,-1-3-7,0 0-25,0 0-15,4-12-5,0 1-24,4-6-7,1-7-26,4-2 4,3-2-9,4-12-15,3 4-3,-7 5-2,3 4-14,1 3-2,-2 0-3,2 2-6,-1 4-3,-3 2-14,-3 7 4,0 1 8,-5 1-16,2 2-7,-1 0 0,-2 2-1,0-2 9,-1 4-8,-3 0-7,2-2 8,-1 2 0,-4 1 8,7 1-16,-7-1-2,6 0-10,-6 0 11,5 1-8,-5-1-45,3 2-49,-3-2-36,4 2-27,-4-2-24,0 4-21,0-4-24,3 4-36,-3-4-32,0 3-215,0-3-558,0 0 248</inkml:trace>
  <inkml:trace contextRef="#ctx0" brushRef="#br0" timeOffset="16490.3234">8630 7207 2286,'2'-26'17,"3"0"-20,-3 0-7,0 8 9,-2 1 11,3 0 42,-3 6 28,1 1-5,-1 4-14,0-1-9,0 3-10,0 4-3,0 0-5,-7 22-1,1 6-5,-2 17-4,-5 8 3,-1-2-7,2 5 2,-1-3-4,2-2-2,2 0-2,-2-3 0,2 3 1,2-16-5,0 13 3,0-16 1,2 1-3,-1-2-3,0-5-1,1-1 0,3-8-4,-3-2 4,3-5-20,1 0-45,-2-4-39,-1-3-58,4-2-51,0-1-214,0 0-454,-5-13 201</inkml:trace>
  <inkml:trace contextRef="#ctx0" brushRef="#br0" timeOffset="16897.2569">8586 7250 59,'1'-12'203,"0"3"-12,1 4-25,-2-1-16,-2 3-17,2 3-13,0 0-12,-15 12-4,5-3-15,-7 5 1,1 6-4,-3 0 5,2-2 4,-2 2-2,3-3-5,-1-1 2,2 1-5,5-5-2,-1-2-2,4-4-5,-1 0-6,4-1-5,0-2 7,0 1 10,0 1 8,2-2 8,-1-3 4,3 0 10,-2 1 6,2-1 14,0 0 13,0 0-7,0 0-3,0 0-5,0 0-8,4-13-27,0 1 1,4-2-9,4-8-7,-4 6-14,5-6-7,-2 1-4,3-6-4,-2 6-9,1 2-1,0 0 16,0-2-20,0 0-4,-4 6 25,3 1 7,-4 2 6,2 2-12,-6 1 0,3 1-8,0 4 2,-4-1-10,0 0-1,0 0-9,0 2-3,-1 2-2,1 0-4,4 1 1,-1 1-5,4 3-6,1 4-2,2 1 3,1 5 0,3 3-8,2 7 6,1-1-1,-3 3-3,3 1-4,-2 2-1,9 7 0,-3 0 5,-6-6-7,-2-1-3,-2 2-60,1-1-102,-5 4-61,0 0-74,-3 1-70,-2-1-63,-3 2-224,-5 1-709,-1-6 314</inkml:trace>
  <inkml:trace contextRef="#ctx0" brushRef="#br0" timeOffset="17314.2103">8268 8294 77,'11'-20'181,"-3"-4"5,1 0 13,-5 6 13,0 4-3,-1-5-1,0 1 3,-2 2-13,-2 1 1,1 3-11,-3 2 2,3 2-11,-1 2-17,-2 0-18,0 1-15,1 1-11,-3 4-17,-2 6-9,-4 3-6,2 4-9,-6 13-9,1 1-7,1 6-11,-5 10 2,5 4-6,-1 5-1,2-5 6,1 7-14,1-1 8,2 0-15,1 1 0,0 3 0,0-2-12,1-3 5,-1 1 2,2-4-3,-3-1-5,5-17 2,-2 1-8,-1 2 3,-1 1 3,3-10-8,-3-1 2,3-5-3,-2-2 3,3-5 8,0-2-9,-2-1-6,2-3 6,0-2-2,-1 1-2,0-5 1,1 0 0,3 0-1,-13-7-43,8 0-40,-2 0-41,2-3-42,-1-4-36,0-1-48,2-2-36,2-2-231,1-7-552,1 3 244</inkml:trace>
  <inkml:trace contextRef="#ctx0" brushRef="#br0" timeOffset="17572.2409">7965 8635 17,'-6'-7'253,"2"-1"14,1 3 5,-1 1-8,1-1-18,3 2-29,-3-1-20,2 1-17,1 3-25,-1-4-6,1 4-21,5-3-10,2 0-5,4-1-16,5-1-3,8 2-6,1-2 13,13-4 22,2 2 2,-1-1-18,-9 3-9,7 2-8,-7 1-14,-2-4 2,-2 5-12,-1-2 0,-5 1-11,-3 2-4,-2-3-9,-2 2-8,-5-2 11,2 3-15,-5-1-2,0 0-1,2 0-4,-3 2-1,-4-1-7,7-3 0,-3 3-15,-4 0-54,6-3-64,-6 3-76,7 0-78,-4-1-317,3-3-639,-5 2 283</inkml:trace>
  <inkml:trace contextRef="#ctx0" brushRef="#br0" timeOffset="20250.6971">12109 8981 182,'0'0'274,"-7"0"-7,7 0-12,-7 0-3,7 0-18,0 0-19,-6 0-21,6 0-18,0 0-15,0 0-20,0 0-9,0 0-14,0 0-10,21-5-9,3 4-10,4-4-14,17 3-8,0-2-7,3 4-6,-1 0-5,-2 0-4,-4 1-10,-2-1 4,-14-1-3,-3 2-9,-6-1 2,-2 0 1,-5 1 0,-1-1-4,-3 0 7,-1 0-7,-4 0-4,2-5-2,-3 2-6,-6-3-7,-3 1 4,-1-2-2,-8-1 0,-1 1-1,-3 1 0,2 5-6,-2 2 2,2-1-6,0 6 6,0 1-4,0 3 4,3 1-1,2 5-5,2 1 3,4-1-5,0 1-2,3 5 8,1 1-2,1 3 1,4 3-2,1-1 7,0-3-4,1 0-3,3-4 2,-3 4 2,2-7-4,0-1 3,-1-1-1,0-3 0,-1-1 1,-1-2-4,0-3 4,0 3-1,-2 0 9,-1-5-8,3 2 4,-4 0-2,1-4 3,-1 1-6,-2 2 2,1-4 2,-1 1-7,-2-2 8,1 2-4,-1-6 1,-1 3 0,-3 0 1,1 0-2,0 0-5,-2-1 4,1 1 0,2-1 5,-3-2-5,3 3-1,0-1-4,5 1 7,-1 0-4,0-1 0,6 1 0,-7 0-1,7 0-4,0 0 5,0 0-4,0 0 6,0 0-2,19-6 4,-4 3-3,9-2 9,3 0-7,2 1-2,9-4-2,1-2 1,-13 5-5,2-2 5,1-3 0,-2 5-1,1-4-7,-5-2 0,0 2 0,-3-3 1,-5 3 0,-3-1 2,-2 3 1,-2-7-3,0 4 3,-3 4 2,2-6 5,-5 6-4,4 0 0,-5 0-3,1 2 10,-1-1-3,1 2 0,-1-1-2,-1 4-3,0-4-2,0 4 7,0 0-8,0 0 1,0 0 1,0 0 0,0 16 6,-3-10-6,0 6 3,2-4-4,-3 3 4,2-6 6,0 5-4,0-1-3,-1 1-1,0-3-2,1 0 6,2-2-3,-3 0 1,1 0-4,2-1 5,-1-1-3,0 1 9,1-4-6,0 0 2,-3 4-3,3-4-1,0 4-4,-2-1 7,2-3-2,0 0 7,0 0-3,0 0-1,0 0 1,0 0 5,-1 2 3,1-2 7,0 0 2,0 0 18,0 0 7,0 0 9,0 0 13,0 0 16,0 0 5,0 0-2,0 0-8,8-9-11,-3 0-2,0-4-9,2-2-6,0 1-4,3 0-7,-1-2-3,1 0-13,2 1 5,2-2 12,3 0-21,0 2 5,0 1-4,-3 4-6,2 3-5,-5 2-1,-1 1-1,2 3-7,0 2-3,0 4 2,-5 2 1,6 0 2,-6 7 5,2 1 7,-1 9-14,-4 0-8,-1 5 11,0 0-3,0-2 2,-3 0-5,-2 2-10,4-3 22,-2 1-5,-2-3-2,2-3 0,3-4-55,-1 0-77,0-2-47,1-2-49,3-3-36,4-1-40,-2 0-56,5-5-191,2-3-593,-1-1 264</inkml:trace>
  <inkml:trace contextRef="#ctx0" brushRef="#br0" timeOffset="20609.6118">13131 9086 123,'6'-9'213,"-1"0"2,-2 4-4,-1 0-5,-1 0-26,1 0-17,-2 3-18,0 2-16,0 0-13,0 0-9,-10 10-15,0 2-7,-3 1-9,0 7-9,-1 2-5,5-1-6,1-5-6,1-1-4,5 1-9,0 2 5,4-2-3,2 1-5,1-2-6,5 1-1,-1-1 0,2 0-7,0-2 1,1-2 2,-1 3-8,-3-8 3,-1 3-4,-1-5 2,-2 1-6,-1 0 6,0-2 11,-2 0 7,1-1 0,-2-2-4,-6 4-1,-4-1-4,0-3-5,-5 0 0,-1 2-1,-2-4-16,6 2-36,-4 0-35,2-3-45,1 2-36,3 0-45,2-1-209,2-1-435,3 0 193</inkml:trace>
  <inkml:trace contextRef="#ctx0" brushRef="#br0" timeOffset="21330.661">13292 9120 2970,'-3'-10'-5,"2"-1"-4,-1 2 3,-1 4-1,1-2 2,0 2-4,-1 0-1,3 2 6,0 3-3,-3-2 2,3 2-3,0 0 4,9 9 7,-5-4-8,2 0 5,2-1 2,2 2-2,4-1 6,0-1-3,0-1 5,0-1-1,1-2 1,-7-3-3,2 1 5,0-2 11,1 0 18,-4-3 6,1-1 1,-1 2 7,-1-5 16,0 4 5,-3-1 0,-1 1-7,1 0-5,0 2-5,-3 0-7,-3 2-5,3 3-8,-7-5-3,-3 7-7,-1 3-4,-9 3 2,1 5-5,-3 5 1,3-1-6,0 3-1,3-2 3,1 3-8,7-4 1,0 6-2,3-5-3,1-1-2,1 2 2,6-2-1,1 0 1,1-5 1,0-3 7,2 0-4,6-3 3,-3-2-7,4-5 1,1 1-3,5-5 0,1-3 1,0-1-5,-1-8 7,-2 2-2,-1-3-3,2-3 1,-4 2 7,-1-3 1,-3 1-12,-4 5 7,1-1 1,-4 3-4,-1 2 0,-3 1 2,1 1 1,-2 1-9,-1 3 1,1-3 1,-1 6-6,2 0 1,0 3 1,-7 0 1,7 0 0,-4 9-3,1 2-4,0 4 7,1 2 4,2 2-10,0 5 5,2 1 10,1 0-5,0 1-1,0 0 1,-2-7 1,2 1-2,-1 4 4,0-5 4,-2-2-18,2-5-30,-1 1-23,1-4-21,-2-1-12,1-3-13,0 2 4,2-2 5,-1-5-11,4 0-26,-6 0 0,10-12 0,0 1 10,2-3 20,0-9 7,4-3 15,0 0 2,-3-8 18,4-9 0,-1-3 15,-5 14 19,0 0 31,2 2 35,-6 2 23,1 0 17,-3 12 7,0 0 8,-2 4 15,-1 2-10,0 5-12,-2-1-9,0 2-16,3 1-4,-3 3-6,0 0-2,-3 17-4,3-1-5,-2 2-3,-3 5-2,5 6-5,-2-9 2,1 7-7,-1 1-2,0 0 4,2 2-4,0-5-4,4 3-2,-3-9 2,1-2-4,1-2-6,-1-3 5,3 0 4,-2-2-4,1-1 4,0-1-5,4-2 2,-1-1-10,1-2-45,-1-3-42,3-2-36,-3-3-53,3-3-43,-2-3-39,2-1-147,-3-1-437,-2-1 193</inkml:trace>
  <inkml:trace contextRef="#ctx0" brushRef="#br0" timeOffset="21484.821">13841 9177 105,'-7'-5'157,"1"-2"8,2 2 19,1 2 26,1 1 3,0 0-6,-1-2-10,3 4-14,-1-6-19,1 3-18,3-1-11,2 0-13,2-2-14,3 0-13,3-3-8,1 2-6,2 2-9,-2-1-9,1-1-7,1 3-9,-3-1 10,-4 0-17,1 2 0,-2-2-9,2 1-7,-2 0-68,-2 1-72,1-4-72,1 2-253,-3 0-476,-1-2 210</inkml:trace>
  <inkml:trace contextRef="#ctx0" brushRef="#br0" timeOffset="22751.1631">14541 8857 14,'1'-5'237,"-1"-1"-4,3 0-13,-3 2-8,2 0-1,-2 0-11,1 0-19,-1 4-14,0-4-29,0 4-15,0 0-15,0 0-10,0 0-7,0 16-10,0-2-9,0 11-7,-6 4 1,4-1-14,-2 1-2,1 0-7,-2 3-3,1-1 3,1-3-12,1 1 0,0 1-6,2-3 2,-3-1-1,2-5-4,-1-3-1,2-1-8,0-5-23,0-4-27,0-1-6,0-1-1,0-1 5,0-5-24,0 0-18,0 0-9,6-16 19,-4-1 7,0 1 7,1-13 5,-1 0 5,-1-3 6,0-15 2,-1 14-1,0-13 14,-4 10 12,1-11 23,-1 14 16,-2 1 15,2 2 18,-3 2 27,4 11 10,-2 0 10,1 5 2,-1 1-4,4 3-6,-2 0-8,0 4-10,2-1-7,-2 0-14,2 1-4,1 4-4,0 0-7,0 0-6,0 0-1,7 19-8,1-4-3,2-2 5,4 5-3,4 0-3,2-1-1,4 1-3,1-4 1,1 3-4,1 0-10,-1 0 7,0-2-2,-4-1-1,2 1 0,-6-2-2,-5-2-2,-2 3-2,-2-6-5,-3 2 5,-1 6-2,-4-1 2,-2 4 2,-4-1 3,-1 0-4,-7 8 0,-2-3 5,-1 3-12,2-2 13,-3 1-7,0-4-3,-1 4 5,3-3-2,-1-3 1,1 2-9,3-6 5,2 0-1,3-1-40,2-4-62,1 2-21,1-2-29,1-1-23,5-2-23,1-4-20,4 0-35,0-3-157,7-4-443,5-5 196</inkml:trace>
  <inkml:trace contextRef="#ctx0" brushRef="#br0" timeOffset="23098.7238">14862 9169 113,'14'-31'152,"-1"2"10,-2 2 26,-4 4 22,-1 5 5,-2 3 14,-4 6-9,4-1-22,-2 5-22,-2-2-17,1 4-18,-1-1-15,0 4-16,0 0-8,0 0-11,0 0-11,3 15-4,0-8-9,1 4-4,0-1-9,-1 0-4,4 0-6,3 0 1,-3-2-5,6 0-1,-1-4-4,4 0-4,-1-4 2,0 0-2,4 0-2,-2-4 1,-3-1 34,2-3 15,-5-1 7,3-3 11,-4 4-18,-2-5 14,1 1 7,-4 5 2,1 2-8,-4-3 1,0 2-7,1 3-2,0-1-9,-3-2-12,0 2-11,0 4-9,0 0-3,-16 5-4,4 4-4,-1 1-2,0 2 5,-2 5-9,4-2-6,-1-1-5,4 1-3,-1 2-5,2-1 3,0 2 8,5-1-22,0 0 12,2-1-5,0 1-1,4-7-4,2 0 0,1-2-3,3 4-13,-2-7-40,5 2-31,0-1-32,-3-3-18,2-1-29,-2-4-25,1 2-29,-3-3-24,7-3-23,-8-1-18,4 3-14,-4 0-181,-4 2-519,1-4 231</inkml:trace>
  <inkml:trace contextRef="#ctx0" brushRef="#br0" timeOffset="23407.3141">14144 8424 98,'0'-17'253,"1"5"-27,1 7-26,-4 2-24,2 3-17,-4 20-12,-7 29-17,-7 31-10,-4 11-12,1 7-8,0 5-13,-1 1-7,1 10-11,2 0-1,-2 0-2,6-6-7,2-4-6,0-9-3,6-8-9,0 0 1,4-33-5,0 1-3,3-4-2,3-15-4,0-2-11,-2-5-58,2-3-67,4-10-84,-1-10-165,4-3-386,5-8 170</inkml:trace>
  <inkml:trace contextRef="#ctx0" brushRef="#br0" timeOffset="24090.0202">15593 9101 22,'3'-19'234,"-1"-3"-4,-1 4-4,-1 1-12,0 5-20,-1-1-13,-1 3-18,-3 1-20,0-1-13,-2 4-14,-4 5-10,-5 1-10,-3 4-16,-1 4-5,0 2-5,-1 2-4,4 2-11,3-2-8,3 3-1,0-1-4,2-4-2,2 5-7,4-6-3,2 1-3,1-1-3,0-1 1,1-2-2,1 2-2,3-4 6,-2 2-4,6-2-3,-1-2 3,-1-3-4,3 0 2,0-3 0,-2-1 2,1 0 5,2-5 26,0 1 11,1-1-4,-2-4 0,-1 4 7,-2-1 5,3 1 6,-3 2 4,-3 1 10,2 0-17,-2 2-10,-1 2-8,-3 1-11,3 1-15,-3 1-2,0 0 16,7 8-18,-7 4-7,3 12 2,-3 10-3,0-2 0,1 13-6,-2-8 0,-2-1 0,1 10 0,2-12-1,0 2-1,0-2 1,0-2-3,2-3-4,-2-3 8,3-9-8,-2-2-1,1-3 1,-1-2 3,0-3 21,1 0 68,-1-2 34,2-3 12,-3-2-14,13-6-9,5-7-10,3-7-15,7-11-7,3-2-7,-1 3-15,0-9-7,3 6-10,-4-2 1,-8 13-8,-2-1-8,2-2-57,-1 2-61,-2 3-40,-2-2-42,-5 8-33,-2-1-40,0 1-44,-3 4-50,0 1-66,-1-1-222,-2 2-670,-3 1 296</inkml:trace>
  <inkml:trace contextRef="#ctx0" brushRef="#br0" timeOffset="24922.5641">8725 8067 52,'0'-18'273,"2"1"-21,1 5-27,-3 3-25,1 4-24,-1 6-14,0-1-18,-4 35-15,-3 15-13,-7 31-7,-2 11-13,1 6-7,-6 12-8,-2 3-11,-1-3-5,-3 0-6,-2-6-6,1 0-3,-2-3-2,2-5-2,-1-10 0,7-6 2,5-24 1,2-3-3,-1-2-2,1-5-7,3-12 3,0-3-7,2-2-2,0-5-3,3-6 2,3-6-4,-2-3-3,3-1 3,2-2-1,-3-3-4,2-3-24,2 0-42,0 0-43,2-18-52,4-2-57,5-5-48,1-4-144,4-2-420,5-10 186</inkml:trace>
  <inkml:trace contextRef="#ctx0" brushRef="#br0" timeOffset="25334.6781">8769 8712 25,'0'-8'301,"0"0"-8,0 2-31,0 2-26,0 1-26,0 3-29,0 0-16,0 0-17,-3 21-13,0 1-18,-1 11-6,-1-1-17,2 5-7,-2 9-5,1-12-12,0 1-7,1-2-5,0-2-8,1 1-1,-1-3-8,1-3-1,2-6-3,-1-3-6,1-5-1,-3-1-5,3-5 0,0 3 2,0-4 0,0-2 0,-1 3-5,2-1 21,-1-2 10,0-3 3,0 0-3,0 0-8,0 0-2,0 0-12,0 0-4,0 0 1,0 0-1,0 0-1,0 0-6,0 0-1,4-11-6,-4 11-1,0 0 5,0-6-7,0 6 6,0-2-5,0 2 1,0 0-5,0 0-1,-1-10 0,1 10-4,0-4 3,0 4 4,0-3-3,0 3 6,0 0-9,0 0 1,-3-5 2,3 5-4,0 0-4,0 0 1,0 0 0,0 0-1,0-6-3,0 6 0,0-4-20,-1 0-30,0-1-27,0-1-35,1 0-33,-1 1-38,1-6-30,-2 1-60,1 2-151,1-1-464,0-2 206</inkml:trace>
  <inkml:trace contextRef="#ctx0" brushRef="#br0" timeOffset="27300.3846">8725 8632 192,'-1'-17'244,"-2"0"-4,3 5-3,-1 0-10,1 2-10,-1 1-6,0 4-20,0 0-22,1 0-20,0 0-16,0 5-22,-2-6-5,2 6-14,0 0-10,9 13-9,-5-1-8,2 5-3,6 3-7,0 4-7,-1-2 1,5 5-9,2-3-4,2 1-5,-1 2 0,2-2-6,3-4-2,6 9 0,-9-10 3,3-4-7,-3-4 0,0 0-1,-1-2-3,-7-5 3,-5 0-4,1 0 0,-4-3 0,0 1 20,-2 0 38,2-2 4,-4 3 4,2-3-9,-3-1-4,-3 8-12,-4-1-4,-7 6-12,-6 5 5,-5 2-2,-10 9-7,1 0-14,-1-3 8,4 6-2,7-13-1,4 8-1,-1-1 3,3-3 1,1 0-20,3 2-1,2-1 0,1-3 3,4-4-5,3 0-50,0 0-45,3-2-30,2-3-46,3 0-43,-1-5-41,5 0-61,2-3-195,4-5-547,0-3 242</inkml:trace>
  <inkml:trace contextRef="#ctx0" brushRef="#br0" timeOffset="27988.2537">9093 8965 3,'13'-29'244,"-7"7"25,2 6 15,-5 4-4,-1 1-31,0 5-28,-1 0-28,1 1-18,-2 4-20,0 1-10,0 0-19,0 0-10,4 18-18,-3-5-5,1-2-8,-2 0-9,4 6-5,0-5-11,-1-2-3,3 2-10,-2-2 5,3 0-9,-2-5 2,1 1-5,3-3-1,-2 0-2,1-2-1,6-3-2,-1-5-1,-1 2 7,3-5 8,-3-1 17,1-1-5,-3 0 9,4-8 13,-4 6-9,1-2-5,-5 0-4,1 0 2,-2 2 4,-2-2 4,-2 6-2,2 0-2,-3 1-6,-3 1-9,2 3-8,-2 1-17,-4 0 11,-3 7-9,-6 2-5,-4 8 0,-3 2-10,2 6-1,-3 1 6,3 2-5,3 1-4,1-1 1,3 2-9,5-1 1,1-1 2,6-5 1,4 5-5,1-4 1,1-2 9,6 5-2,0-8-7,5-4 8,-1-2 0,6 1-4,1-7-2,2-5-3,2 0 21,-1-3-16,3-3-4,1-4 2,9-5 1,-4-5 2,-5 5-4,-4-2-6,0-3 11,-1 3-6,-4-1-10,-3 1 16,-1-1-8,-6 6 8,-2 0-10,-1 3 4,-5 0 3,2 0-5,-3 3 0,-3-2 0,0 0-1,-5 4 5,-1 3-8,-5 2-5,-1 1 5,-1 3 0,-6 3-2,5 0-3,-2 5-4,5-3 4,5-5 0,2 4-1,1-1 4,0-1-2,5 0-6,1-1 4,0 0 18,3 0-13,1 0 7,3-2-6,8-2 5,-2 3-2,3-3 0,-2 1 0,1 0 1,-5 2-7,4 4 3,-1-1-7,-3 5 1,1 3-6,-1 11 6,-2 2 16,-2 6-16,-3 15 6,-3-1-1,0 4 3,-3-4-3,-1-11 3,2 8-2,2-8 3,-3-3 3,6-3-4,-3-4-2,0-6 5,0-3-3,2-6-1,-2-2 5,1 0-2,0-5 19,2-3-1,2-1 13,6-4 2,6-10-2,2-2-3,3-7-1,11-9-4,-2 0 1,3-1-6,-4-4-5,2 3 0,-1-2-3,3 4-7,-12 11 4,2-1-4,7-8-42,-8 9-80,2 1-72,1 4-79,8-8-94,-8 7-359,-1 3-778,-2-1 345</inkml:trace>
  <inkml:trace contextRef="#ctx0" brushRef="#br0" timeOffset="29623.0256">14414 8832 164,'-1'-4'255,"0"-3"-17,-1 1-12,-1 2-6,3 0-20,-2 0-19,2 0-18,0 4-24,-2-2-14,2 2-15,0 0-9,0 0-13,0 0-8,0 0-8,0 0-7,17 7-3,-3 0-8,0 1-4,2-2-5,6 1-3,3-2-7,3 1-3,0 0 0,2-3-3,0-1-2,-2 1-2,0-3-2,-4 0 3,-3-3-4,-4 1 27,-4 0 31,0 1 16,-5-2 17,1 1 10,-4 1-2,1-2 9,-3-1 15,1 3-4,-1-2-10,-2 2-13,-1 1-11,3-5-11,-3 5-9,0 0-11,-11-2-11,3 4-8,-7 4-13,-9 2 1,0 7 6,-2 4-15,-5 3-2,5-4 1,5-1 0,1 1-18,3 2 3,3-1-4,3 1-5,3-2-1,2-1-3,3 0-1,2 1 2,2-2-8,6 4 0,0-6 11,7 3 0,2-2-4,4-3-4,2-1 5,2-3-5,1-2 8,2-2 0,-1-6-5,-1-3 15,-4 2-15,-1-2-1,-5-1 2,-3 0 2,0-3-2,-5 2 7,-1 3-4,-2-2-2,0 0 10,-4 2 7,0-2-13,-4 2-4,-2-3 1,-5 6-3,-6 0 2,-7 0-3,-5 8 0,-8 6-1,8-1 3,-9 5-7,11 0 10,-4 9-8,8-6-6,4-1 4,2 0-6,3-1 4,5-1 3,3 1-1,2 2-9,4-2 3,3 0 1,0-1 5,5 0-2,1 0 8,6 0-1,2-4-2,4 0-5,3-2 7,-1-5-1,0-1-1,3-2 8,-3-6-3,1-1-1,-2-1-1,-1-5-3,0 0 2,-4-5-1,2-1 3,-4 1-1,1-6 2,-4 2-5,2-1 5,-4-2-7,2 1 3,-6 4-5,0 0 7,5 4-2,-4-4 6,-2 1-3,2 2-5,-2 2-3,-2 4 0,0 1-7,3 2 10,-5 2-11,0-2 3,2 4-1,-3 1 7,9 8-7,-1-4 3,-4 7-4,3 1 0,0 4 5,0 0-7,1 2 11,-1 0-6,-2 6 0,-2-6 2,1-1-3,-2 0 1,3-1-4,-5-4 5,0-2 5,0-2 1,3-2-3,-3-1-2,0 2 17,0-4-6,0 2-2,0-3 10,0-2 56,0 0 20,0 0-5,0 0-6,0 0-8,-3-13-8,3-4-3,0-4-9,4-5-5,-1-5-5,4 1-6,-1-1-3,1-2-4,1 5-7,1-1 0,1 3 0,2 2-5,-4 9-2,3 0-3,0 3-5,0 2 1,-2 6-5,5 0-2,1 5 3,0 5 1,-1 1-4,1 9-2,1 4 2,-2 2-4,-3 0 6,0 4 1,-5-1-3,-1 1 0,1 0 2,-5 0-1,3-3-2,-2-4 1,-1-2-4,-1-2 4,3-1 1,-3-4-4,2-2-4,-2-4 1,3 4 3,-2-2 1,0-3 5,2-1 1,0 0 2,3-4-2,3 0-3,5-7 2,1 1 4,4-4-1,1-1 3,-3 0-7,-2-5 2,4 4 0,-8 3-3,2-1-1,-1-2 3,-2 5-4,2-2-5,-7 2-60,2 2-52,0 2-44,-4-1-50,1 1-43,-1 2-61,0-1-66,-2 1-78,2 2-280,-3 1-800,0 0 354</inkml:trace>
  <inkml:trace contextRef="#ctx0" brushRef="#br0" timeOffset="32587.3106">5494 10539 98,'3'-20'149,"-2"1"-5,2 2 6,-3 3 1,0 5-7,3-2-4,-3 1-3,3 1 3,-3 2 1,1 1 2,-1 0-4,1 2 1,-1-2-1,2 3-8,-2-1-7,0 4-16,0-5-5,0 5-13,0 0-8,0 0-12,-2-6-5,2 6-8,0 0-7,0 0-5,0 0-3,-5 10 0,2-2-13,-1 6-1,-2 1-3,-1 11-1,2 1-3,-2 2-1,-2 3 0,4 3-8,-7 12 2,2 4 4,2 0-6,-2 0 2,3 2-6,-1 2 3,1 4 1,1-2-5,-1 2 1,4 22 2,3-27-3,-4 6 0,1 23-5,0-23 5,3 26 5,-1-4-7,1 1 1,-2 0 10,0 0 41,2-25 11,-3 27-10,3-4 3,0-24-11,0 29-6,1 0 7,1-5-8,0 0-4,1 2-9,0-23 1,-3 28-4,3-5 5,-2-24-8,2 29 0,-6-1-1,4 1-5,-3 0 4,-1 2 3,2-8 68,1 0-6,-2-23 6,-1 26-17,-1 0-8,-2-3-5,2-1-5,0-21-6,0 28-11,-2-5-5,2-25 23,4 1-4,-7 24-8,3-25-2,2 25-14,-2-28 3,3 4 6,-4 26-11,4-28 3,-3 2-10,1 0 8,3 0-1,0-3-6,-2-1-13,1-6-3,-1 3-4,3-5-1,0-11-4,-1-1 4,3-4 3,-3 2-6,3-4 4,-2-1-4,1-10 8,0 11 3,0-15-9,-1-3 3,-1-4 0,3 3 2,-3 0-2,2-6-12,-2 1 17,0-2 13,2 1 16,-2-4 8,0 3 6,0-3 3,2 4 3,-2-4-3,0 0 2,3 2-2,-3-2-6,2 1-1,-2-1-6,0 0-5,0 0 5,0 0-4,0 0-9,9-4 3,-5 0-5,3 2 2,3-5-6,3 2-3,-2-2-6,4 1 0,1 2 2,4-6-3,-1 6-4,5 1 3,0-1-2,0 3-2,3-5-1,12 4-1,-10 3-1,0-1 1,9 0-3,4 0 9,-1-1-10,4 5 6,-1-9-9,-2 4-1,6 0 3,-4-2-2,2 4 1,2-1-3,-3 0 4,2 2 5,-2-2-5,4 0 1,0 0-9,-1-2 10,2 1 0,0-3-4,18 0 3,-23 2-5,0-2 4,0-2-2,-1 5-3,1-2 3,-6-1 4,4 0 0,1 0-2,0-2 9,0-1-10,1-2-1,-4 6-2,1-3 3,2 2 1,-3-3-2,-2 1-2,-11 2 3,13 0-2,-11 0 9,-1 0-12,8-3 8,-8 5 0,11-5-4,-13 2 4,1 5-2,3-3-1,-3 0-9,0 2 11,-2-2-1,1 2-1,1 0 3,-3 1 2,3 0-4,-4-7-3,1 7 2,-3-2 0,3 2-3,-5-2 4,3 0-3,-3-1-1,-3 2 5,7-5-1,-10 2-2,3 2 4,0 0-4,3-5 1,1-1 3,3 4-4,-2-4 5,1 4-6,-2-1 2,1-1 0,1 1 3,-1-1-3,4 2 5,-4 0-7,1-1 2,1 0-5,-3 2 6,3-1-2,-3 0 0,2 0-1,-2 3 8,-1-2-4,-4 0-3,1 1-5,-5 1 4,3-1 1,-2-3 2,-2 4 1,-1-2-7,-2 2 6,1-2 1,-2 1 1,1 0 3,-2-1-1,-2 0 1,0 2-4,-1-1-4,4 0 8,-3-3 2,2 4-8,-2-3-3,0 1 3,1 0 0,0-2 3,-2 1 1,1 4-4,0-2-1,-1-1 9,0 0-8,-1 0 0,2 0 2,-1 0 8,-3 3-7,4-2 0,-3-4-3,2 3 2,-3 3 0,3-6-1,0 1 2,0 1 0,-3-3-1,1 0 4,0-3-1,4-1-4,-1-4 0,-1-3 3,1-1-4,-1-11 2,1-2 0,0-3 8,-1-13-11,5 2 5,-3-5-4,0 0-2,-2-2 1,1-2 1,0-2-2,2 3 1,-6-2 2,4 4-1,-1-3 0,1 4-2,-1 0 4,-1-2-3,-1-8 3,2 6-8,-1-3 5,-1 4 3,3-1 2,-3-29-4,-1 27-1,2-27 1,-1 28-3,-2-29-1,2 29 2,3-4 3,-1-26-4,0 37-1,-2-5 1,2 1 3,-1 5 5,-4 2-6,2-2-1,-4 12-1,3 1 5,-1-2-4,-2-10-1,0-2 0,1 13 6,-3-10-4,2-4 5,1 15-7,-2-15-3,0-1 3,3 0 2,0 4 3,-4-5-8,4 0 4,0 2-5,-1 2 8,-2-1-3,2-2 0,-3 1-1,-1 1 4,5 12-1,-4 2-3,0 1 0,1 1 2,2-2-2,-1 1 2,-2 5-2,2-4-3,-2 3 7,3-1-2,-4 1-2,6 0 3,-3 2 2,1 2-4,1-6 7,-1 6-10,2-1 6,-2 8-2,2-10 2,-2 1-3,3 1 1,-2-1 1,1 1 0,1 2-3,1-2 0,-1 1 2,2 1-3,-2 6 6,3-1-1,-2 1-5,3-1 4,-2 1-2,-1 0 0,4 2-2,-1-3 3,-3 2-1,2 1-1,4 0 1,-7-1 8,6 2-8,-2 0 2,0-1-3,2-1-1,-3 4 4,1 1-1,-1 1-3,0 2 0,-1-1 6,4 1-5,-2 0 1,-4 5 1,2-3-3,-1 2 2,0 1-6,-1 5 6,2-10 0,1 6 2,-3 4-8,0 0-92,0 0-68,4-6-50,-4 6-43,0 0-48,12 15-48,-4-1-32,0 4-34,2 8-245,-2 4-721,-2 4 319</inkml:trace>
  <inkml:trace contextRef="#ctx0" brushRef="#br0" timeOffset="33438.2769">7056 15867 214,'-1'-8'215,"-2"-1"-8,3-3-21,-3 5-4,2 0-8,-2-4-1,-1 0-19,1 2-7,-1-2-10,2 4-17,-6-4-14,1 2-4,2 1-16,0 2-6,-6-4-9,-1 3-10,-2 2-2,-2 1-7,1 4-4,-7 2-7,-2 2-4,0 4-3,-1 1-6,-1 4-3,4 0 1,1 1-10,8-4 3,-1 1-1,4-1-5,-1 0-1,4 4-8,2-4 4,4-3-2,-2 1 1,3-1 2,3 2-2,0 0 6,4-1-3,1 0-10,-1 1 10,3 3-2,1-2-3,2 1 1,0-2 4,1 4-6,1 5 2,-5-5-1,3 0-2,-2 1 3,3 3-7,-5-4 2,-3-3 4,0-1-2,-1 1 0,-1-3 4,-3 1-5,1-4 0,-2 3 9,0 3-2,-3-3 3,-6 1 2,0-3 17,-4 0 8,-8 2 10,7-3-4,-9-6-4,3-3 0,5 8 0,-1-3 1,-1-4 6,3-4 3,1 3-1,0-4-3,4 2 1,1 1-4,1 1-8,1 0 16,2 1-15,-2-1-7,3 0-3,-1-2-2,4 2-14,-1-2-20,1 0-37,1-1-40,-1 1-52,3 1-49,1-3-62,3 0-46,-1 4-183,4-7-516,1-1 228</inkml:trace>
  <inkml:trace contextRef="#ctx0" brushRef="#br0" timeOffset="34054.6328">7251 15641 229,'2'-10'217,"1"4"-13,-1-3-4,-1 5-17,0-3-15,1 3-16,-1-1-17,1 3-14,-1-1-10,-1 3-9,0-4-11,0 4-12,0 0-7,3-4-12,-3 4-2,0 0-4,0 0-7,0 0-3,0 0-5,0 0-5,0 0-2,0 0 0,0 0-5,0 0 0,0 0-3,0 0 1,0 0-4,0 0 7,0 0 18,-3-4 4,3 4 4,0 0-5,0 0-1,0 0-2,0 0-11,0 0 4,0 0-9,0 0-3,0 0-1,0 0-4,0 0-1,0 0-3,0 0-1,0 0-1,0 0-1,0 0-6,0 0 0,0 0 0,0 0-2,0 0 0,-1 22-2,-1-5 1,-1 3 2,1 8 3,-2 4-8,1-1 4,-2 3 3,0 1-9,-1 12 2,-1-1 4,3-12-6,-3 12 9,3-12-2,-1-1-7,0-1 6,0 2 3,0-2-5,1-3-3,-1 0 5,-1 0 18,5-9 4,0 1-7,-2-2-8,2-4 4,-2 2-2,2-7-2,1-3 2,-2-1 4,2 0-7,0-2 4,0-1 21,0 2 60,0-5-2,-4 5-4,4-5-21,0 5 20,0-5-20,0 4-6,0-4 6,0 0-8,-3 3-21,3-3 11,0 0-5,0 0 0,0 0-7,0 0-25,3 4 30,-3-4-5,0 0-7,0 0-3,0 0-8,0 0 3,0 0-7,0 0-11,0 0 11,0 0-1,0 0-5,0 0-10,0 0 2,0 0 10,0 0 1,0 0-7,0 0-32,0 0-89,0 0-46,0 0-41,0 0-48,0 0-60,0 0-54,0 0-216,0 0-623,0 0 276</inkml:trace>
  <inkml:trace contextRef="#ctx0" brushRef="#br0" timeOffset="36318.2829">6625 14780 28,'0'0'57,"0"0"-4,0 0-6,0 0 7,0 0 2,0 0 8,0 0 7,0 0 8,0 0 11,0 0 0,0 0 3,0 0 2,-7 0-10,7 0 7,0 0-1,0 0-4,0 0 0,0 0 4,0 0 2,0 0 3,0 0 0,0 0 2,0 0 1,0 0 1,0 0-6,2-7-12,-2 3-7,0 4-7,1-7-7,0 3-4,-1 0-5,3 0-5,0-4-5,-3 3-5,3 0-2,-2 0-4,2-2 0,0 1-4,0 0-3,1-2 2,0 1-6,0 0-3,-1 0-3,4 0 1,0-1 1,-1 2-13,1-1 5,0-1 0,1 3-2,1 1 2,1 0 2,-3 0-5,3 1-2,1-2 3,0 0 1,-1 4-4,-1-2-1,0 3-2,0-1-4,-1 2 4,2 2 0,-1 1-3,-1 0 5,-3 4-5,3-3 4,-4 4-4,-1-1 2,2 1 1,-3 6 1,-1-4-1,-2 0 3,-1 7 0,-3-2-2,-1 3-2,-1-2 2,0 0 1,-1 0-2,2-1 0,-4 0 2,-1-2-7,2 2-4,-2-5 1,3 2 5,-2-2-3,3-1 3,0-4 3,0 2-1,2-1-1,1-2 0,1-1-4,-1-1 4,3 0-1,-2 1 1,3-1 1,0-3-2,-4 3 3,4-3-4,-3 2 0,3-2 3,-1 4-1,1-4-2,0 0-2,-2 3 1,2-3 3,0 0 0,6 5 4,-2-4-4,4 5 6,2-5-6,6 0 3,-1 3 1,9-1-3,0-1 2,0 1 1,3-3-2,0 3 1,-1-1-1,0-2 0,-2 2-1,0-4 3,-7 2 1,-2 0-2,-4 3 2,-2-4 0,1 1-3,-5-2 2,1 2 1,-1 2 4,1-2-3,-6 0 1,7 0 1,-7 0 0,5 0-5,-5 0 1,0 0-1,0 0-6,5 0-36,-5 0-36,0 0-60,0 0-62,0 0-209,0 0-441,0-7 195</inkml:trace>
  <inkml:trace contextRef="#ctx0" brushRef="#br0" timeOffset="36703.1198">7148 14645 169,'4'-11'218,"2"2"-23,-1 0-17,4 0-25,3-2-15,-3 2-9,5-1-11,-1 3-28,1 6 5,0 1-4,1 1-16,-1 1-5,-2 4-11,-2 5-4,1 2-7,-4 1-4,-3 0-7,-1 3-7,-3 2 3,-4 8 0,-2-2-6,-4-2 0,2-1-13,-1-5 8,-3 3-6,3-6 1,-1-2-2,3-2-4,3-3 0,-2 2 0,3-4-3,1 0 0,0-2-2,-1 0 6,2-1 0,1-2-1,1 5 13,4-1 17,3-3 11,2-1-2,4-1-3,3-1-6,3-2-3,1 1-5,0 1-2,-1 2-4,-3-5-1,-2 4-3,6-2 2,-7 1-5,0-1-2,-4 2-2,0 1-2,-3-1-2,2 0-1,-1 1 0,-2-3-15,-2 3-29,-4 0-43,4-1-43,-1-1-24,-3 2-20,0-4-13,0 4-31,-7-8-115,0 5-347,-3-1 154</inkml:trace>
  <inkml:trace contextRef="#ctx0" brushRef="#br0" timeOffset="37966.8662">6417 13943 71,'-3'-2'209,"3"2"-11,0 0 2,0 0-1,0 0-7,0 0-2,0 0-4,0 0-19,0-6-20,0 6-5,1-8-19,2 3-10,3-3-15,-2 0-11,3-1-18,2-3 2,0 7-8,1-9-8,4 3-8,-1 5-1,5-4-5,-4 4-10,2 1 2,-1 2-5,-2 3-3,-2-2-1,1 2-5,-3 4 0,0-1-3,-2 4 3,0 1-6,-3 1 0,2 1 6,-4-1-10,0 7 2,-2-3-3,-2 1 1,-3-1-1,0 4-2,0-3 2,-2 1 1,0-1-8,-1 1 3,0-3-1,3-2 1,-1-1 1,-1-2-1,3 1-3,0-2 0,1 0 0,-1-4 3,2 3 0,0-2-4,0-1 7,1 0-6,1-2-1,0 0 4,-3 4 1,3-4-2,-1 4 0,1-4-2,0 0 2,0 0-1,0 0 4,0 0-3,5 2 3,-5-2 2,10-3-7,-3 1 1,0 0-3,0-1 3,3 1-3,-2 0 9,2-1-9,0 2 2,0-1 2,-2 0 0,2 0-4,0-3-2,0 5 0,0-1 3,-2-1 1,1-1-4,1 2 2,-3 2-6,0-1 9,0 1-2,1 1 0,-5 0-1,3-1 4,1 4 2,-1-1-4,-1 2-3,1-1 0,-4 2 7,4 0-7,0 10 0,-2-7 3,0 0 3,0 1-8,-1 0 2,0 0 4,0 1 0,-2-2-3,2-1 1,-3 3 2,4-2-1,-4-1-3,0-2 3,0 1-1,0-2 0,0 0 0,0-2-3,0 0 3,0 1-1,0 0-2,-4-1 3,4-1 1,0-3-4,-2 7 4,2-7 1,-1 5-3,1-2 1,-1 1-1,-2-1 6,3-3-1,-1 7-3,-1-4 0,1-1-1,1-2 0,0 5 6,0-5-6,-3 2-2,3-2 1,0 4 0,0-4 2,-3 3-1,3-3 0,0 0 3,-2 3-4,2-3 7,0 0-11,0 0 5,-1 4 5,1-4-5,0 0 0,0 0 3,-4 3-6,4-3 3,0 0 3,0 0-3,-3 4-1,3-4-1,0 0-1,-2 1 3,2-1 1,0 0-1,0 0 4,0 0-1,0 0-8,-2 3 3,2-3 2,0 0 0,0 0 2,0 0 0,0 0-2,-1 4 2,1-4 1,0 0-5,0 0 3,0 0-3,0 0 4,-5 2-2,5-2-1,0 0 4,-1 3-1,1-3-1,0 0-3,-4 4 3,4-4 0,0 0-3,0 0 7,-5 2-7,5-2 3,0 0 1,-1 2-5,1-2 5,0 0 4,0 0 2,0 0-10,0 0 0,0 0-1,0 0 5,0 0-4,-1 4 2,1-4 4,0 0-6,0 0-1,-2 4-1,2-4 5,-4 2-1,4-2 4,-3 3-8,3-3 6,-1 2-4,1-2 10,0 0-8,-4 1-2,4-1 2,-2 2-1,1 2 2,1-4-4,0 0 4,0 0-2,0 0 1,0 0-1,0 0 3,0 0 0,0 0-2,-6 4 0,6-4 2,-4 0-5,4 0 7,-3 4-2,3-4-3,-1 2 2,1-2-3,-4 1 3,1 1-1,3-2 4,-7 3-5,3-1 8,-1 0-1,-3 0-5,-2 1-2,-7-1 1,-3 2 0,-1-2 1,-1-2-2,-4 1 8,2-2-6,-2 1-3,-1-2 4,2 1-2,3-1 3,1-1-34,4 1-80,3-5-91,6 0-275,2-3-517,3-3 229</inkml:trace>
  <inkml:trace contextRef="#ctx0" brushRef="#br0" timeOffset="38710.1576">6980 13966 118,'0'0'184,"-1"-5"-2,1 5-10,-3-8-6,3 5-9,0-3-3,0 6-12,0-8-5,-3 1-7,6 2-6,-6-1-11,6 0-10,0-2-7,-2 1-8,2 0-9,1 1-2,3-5-10,0 4-10,2-2-9,2-2-1,3 4-2,-1-3-9,2 3-2,2 2 0,-3 1-7,0-1 0,2 5-7,-2 2-1,-3 1-2,-1 2 4,0 2-8,-3 0 3,-1 2-7,-2 1 2,-3 1-3,1 3 0,-5 5 1,-3-3-3,-1 0-2,0 0 12,-10 3-10,6-4 2,-3 3-5,1-6 2,-1 2-2,4-2 2,0-5-2,3 3-2,0-5 2,0-1-1,3 1 2,1-1 1,0 0 0,2-2-2,1-2 4,-4 3 3,1-1 11,3-2 8,0 0-6,0 0 0,0 0-6,0 0 0,14-10-4,-7 5-1,3 3-1,0-4 1,1 0-3,3 3 1,0-2-4,0 0-1,2 2-2,-2 2 6,0 1-4,3 0-3,-4 1-1,-2 4 1,-1-2-1,2 5-1,-3-3 6,-1 2-4,-1 0-2,0 1 2,-1 3-4,-2-3-6,-1 1 10,1 3-3,-4-4 3,0 4-2,-3 0 0,2 0 4,-7 0 0,-1 3-1,-1-2 3,-5 3-3,-1 0 3,-2-1-1,-2-5 0,1 2 0,-1 0 0,0-7-2,3 0 1,-4 0 10,0-1-10,0-3 0,7-1 2,-3 0-3,3-1 3,0-1-5,2-2 6,0-1-11,0 2 3,5 0-47,-3-1-59,2-1-51,2 0-47,2 2-55,-3-2-148,2-2-441,2 2 196</inkml:trace>
  <inkml:trace contextRef="#ctx0" brushRef="#br0" timeOffset="39826.3461">6675 12904 179,'0'0'212,"-3"-4"-11,3 4-5,-3-4-9,3 4-8,0 0-10,0-3-20,0 3-14,0 0-14,-3-4-14,3 4-15,0 0-12,0 0-7,-7 11-5,4 0-7,-5 3-5,-2 8-9,-3 2-1,1 0-5,-1 0-5,-1 3-6,0-1 0,1 1-4,0-4-4,2-1-6,-2-1 3,5-5-1,-2 1-3,3-2 1,0-7-2,3 3-3,-2-6 1,3 3-2,1-3 2,-1-1-1,1 1 2,-1-3-1,2 1 39,-2-1 22,3-2 17,0 0 12,0 0-4,0 0-6,0 0-6,0 0-9,0 0-11,0 0-7,14-12-12,-4 9 1,0-1-5,3 0-3,1-2 3,3 2-5,-2 1-7,7 1-9,-2-4-1,3 5-5,-3 1 5,1-1 1,-7 2-8,3-1-3,-3 4 3,1-1 0,-3-2-6,-1 2 0,-1-2-1,2 0 7,-2 2-11,-3 1-3,-1-3-4,-2 0 7,2-2 6,-2 2 0,0 1-4,-4-2 6,4 2 1,-4-2-5,5 0 1,-5 0-2,3-5 4,-3 0-2,1-2-4,2-3-7,0-2-5,-2-3 15,2 0-1,-1 4-1,0-6-2,-2 6 2,3-1-1,-3 1 6,0 1-6,0 5-1,0-2 1,0 4 2,0-4-9,0 6 4,0-4-7,0 5-4,0 0 6,0 0-1,0 0 2,-5 9 1,5 4-7,-2 3-1,-2 0 14,1 0-5,-3 3-9,3 5 8,0-4 1,-1-1 2,4 5-5,-6-3 4,1 2 17,4 3-24,-2-7 7,3 1 0,-3-3-3,3 2-1,0 0 0,0-4 1,0 2 4,0-5-5,0-2 5,0 0-10,0-1-82,3 0-42,-3-2-44,4-3-50,0 0-42,3-4-258,-4 0-570,6-7 252</inkml:trace>
  <inkml:trace contextRef="#ctx0" brushRef="#br0" timeOffset="40394.1556">7052 13043 81,'8'-17'222,"2"0"-14,-3 3-7,-1 3-1,1 3-17,-4 0-18,1 3-21,-1 1-13,0 3-14,-3 1-14,3-2-9,-3 2-4,-2 12-16,-1-2-4,-1 2-12,1 5-3,-4 0 1,0-2-8,0 4-9,-1 5-6,0-6 2,3-4-3,-1-2-4,1-1-2,2-1-5,-1-1-2,-1 0 1,3-2-7,-1-3 1,0 1-3,3 0-1,-4-1 4,4-1-12,-2 0 6,1 0 2,1-3 1,0 0-3,0 0 3,0 6-2,0-6 31,0 0 15,0 0 5,-2 3 10,2-3 3,0 0 0,0 0-7,0 0-11,20-5-2,-13 1-3,3 1-9,4 0-1,3 0-2,3-3-8,0 3-5,1 1 0,-4 2-10,-2 0 4,2 2 3,-1-2-6,-2 0 1,-2 1-5,-3 0-1,-1 0 1,-3-1-9,1 0 8,0 2 2,-2-1-3,-4-1 10,6 0 20,-6 0 13,4 0 19,-4 0 9,4-3-21,-4 3-1,3-5-1,-3-2 0,0 0-2,0 1-22,0-1 2,-3 2-1,2-7-15,1 3 4,0-1-2,-3-1 7,2 5-9,-1-1 1,2 2 15,-1 1-17,0 0-2,-1 0 3,2 4-14,-1-5 9,1 5-15,0 0-8,-3 13 14,-1-3-2,-1 6 4,1 3 0,-1 5-5,-1 2 2,0 1-13,-1 2 9,2 3 17,-2-3-15,1 2 3,-1-2-8,0 0 1,0-5 1,1 1-4,3-7 6,-4 2-4,2 2 9,2-5-7,0 0 3,0-7 2,-1 7 3,3-3-69,1-2-85,-3 0-51,3-4-32,-3-3-18,3-1-26,0 1-30,0-5-222,0 0-568,0 0 252</inkml:trace>
  <inkml:trace contextRef="#ctx0" brushRef="#br0" timeOffset="41000.3469">6681 12385 89,'2'-17'211,"2"8"-10,-2-2-17,-1 4-11,-1 1-23,1 1-10,1 2-25,-2 3-8,0 0-17,-4 14-5,2-2-7,-2 3-9,-3 9-10,1 0 0,-2 3-6,0-10-5,3 0-6,-2 2-10,3-2 4,-2 0-10,2-7-1,1 0 0,-1-1-4,1-4 3,2 0-4,-1 1 3,1-2-1,1-3 53,0 3 28,0-4 19,-1 4 6,1-4-1,0 0-20,0 0-6,0 0-19,10-9-6,-5 5-4,3-4-9,1 5-2,0 1-10,3 0-11,3-3-4,-5 5-2,5 4-2,0-2-14,-2 1 8,-1 2-4,-1 5-7,2-1 2,-1 1 1,-7 0-3,1 0-7,1 1 10,-5-1-6,0 2 1,2-2-5,-4 2 2,-4-1 1,1 0 2,-5 3-8,1-3 0,-2-1 8,-2-2-7,-1 2-1,-1-5 1,-1 1 4,-2 1-5,1-2 5,-1-1-7,1-3 4,-4 2 0,5-2-8,-1-2 2,2 1-22,-1-3-56,2 2-42,4-3-37,-2-1-38,5-2-27,-1-1-32,2 3-211,0-7-503,4 0 223</inkml:trace>
  <inkml:trace contextRef="#ctx0" brushRef="#br0" timeOffset="41202.4942">6653 12460 145,'6'-12'159,"1"3"-16,6-1-2,-1 0-13,4 2 1,2-5-7,2 2-10,2 0-12,1 3-8,-1 0-7,-1-1-5,1 1-7,-8 4-13,1 2-2,-3-3-6,-4 2 1,-1-1 0,0 4-5,-3-3-8,1 1 1,-3-1-9,3 0-1,-1 2-2,-4 1-11,6 0-32,-6 0-42,4-1-46,0-1-48,-4 2-134,7-2-308,-2-1 137</inkml:trace>
  <inkml:trace contextRef="#ctx0" brushRef="#br0" timeOffset="41618.3289">7082 12255 183,'2'-3'181,"-2"3"-6,3-4-19,-3 4-10,0 0-22,0 0-10,0 0-14,0 0-7,-3 18-11,-1-4-15,-3-1-2,1 6-9,-4 3-5,5-3-3,-2 3-6,-1-5 0,3-1-10,-3 0-4,4-2 3,-2-4-4,2 0-5,1-1-4,2-4-18,-2 0 15,1 0 3,0 0 7,2-3 21,0 2 45,-2-1 28,2-3 20,0 0-3,0 0-16,0 0-10,9-9-7,-4 2-13,5-1-12,1-1-5,2-1-7,-3 0 0,4-1-18,0 5-5,0-3-2,-1 6 1,2-3-13,-2 2 2,4 3-5,-3 0 0,1 3-7,-3 4-5,3-2 3,-2 4-4,-1 0 1,0 1-2,-1-2-3,-4 2-4,0 0 1,0 2 0,-3-2-3,1 0 1,-3 2 4,1-2-4,-3 0 4,0 1-1,-1 0-2,-2-2 0,0 3 1,-4-1 1,-1-1-6,1 0 3,-4 2 0,3-3 0,-4 0 1,-1-2-2,3 1 4,2-2-3,-6 0 0,1-2-2,3 2 6,-1-3-3,1 0-2,-3-2 1,3-2 1,1 2-2,-3-3-24,1 0-51,-2-3-38,3 3-42,-2-5-51,2-2-43,0-1-237,-1 2-524,1-4 232</inkml:trace>
  <inkml:trace contextRef="#ctx0" brushRef="#br0" timeOffset="41905.2549">7080 12201 46,'4'-3'162,"-1"-1"-16,4-1-23,2 1-10,2-1-5,2 0-15,1 0-11,1-1 6,1 2-15,-1-1-8,5-2-16,1 2 7,-5 3-3,-1-3-5,-1 2-5,0-1-11,0 1 4,0 0-4,-5 2-2,1-1-7,-3-1 6,0 1-8,-3 2-1,1-1-6,1 1 0,-4-2 2,-2 2-4,7 0-6,-7 0-1,5 0 6,-5 0-8,0 0 3,0 0-44,6 2-32,-6-2-36,0 0-18,7 0-96,-7 0-239,1 1 106</inkml:trace>
  <inkml:trace contextRef="#ctx0" brushRef="#br0" timeOffset="56812.7744">4397 12775 213,'-10'0'286,"6"-3"-14,-2 3-24,3 0-21,-1-4-12,4 4-18,-4-2-17,4 2-21,0 0-13,0 0-17,0 0-11,0 0-17,0 0 2,17 1-19,-3-1 0,0 4-4,13-7-3,2 6-1,9-3-3,6 1-5,1-1 9,0-4-2,3 4-7,21-2-3,-22 4 2,23 2-13,-22-1 0,20-3-5,-19 2-1,20 1-8,-23-3-1,5 0 2,-1 0-4,-3 2-16,1-2 11,1 1-7,-5-1-4,3 0 0,-4 0-4,-3-1 1,-11 1 1,1-3-3,-2 1-5,-4 0 3,0-1-11,-9 2 19,-1-2-7,1 2-4,-6 0 9,1 1 6,-3-1 5,0-2-12,-1 0-5,-2 3 3,0-1 0,-4 1-4,6 0 2,-6 0 5,6 0-16,-6 0 6,4-3 1,-4 3-3,0 0-2,0-4-13,0 4-8,0 0-14,-7-5-10,1 3-12,-1-1-9,-1-1-16,-2-1-9,-3 2-6,-2-4-5,-4 1 8,-2-1 4,1 0 8,-3 2 8,4 0 7,-2-1 7,0 2 4,4 0 4,0 2 4,2-2 9,-1 3 1,1-4 3,2 2 6,3-2 19,2 2 14,-1 2 10,5-2 8,1 3 4,-1-2 6,4 2-3,0 0 0,0 0-4,0 0-1,0 0-6,14 0 1,3 0-6,0-1 9,4 2-2,6 1 7,-3 1 6,1-2-1,-4 3-2,2-2-1,-2 5-3,-4-2 1,-3-1-4,1 1-4,-8-1 5,2 2-1,-1-1 5,-2 2 6,0 3 12,-5-3 1,2 4 15,-2 1 1,-2 2-13,-3 0 9,-2 3-1,-1 0-8,-2 2-4,-3 3 0,-1-4-11,0 4 0,4-6-6,-4 6-5,0-8-10,3 1 7,-1 7-6,0-8-10,-2 0 9,3-1-11,-1-1-6,1-2-40,0 0-19,-1-1-40,4-1-26,-7-3-31,4-1-25,-4 1-26,0-5-24,-2 0-34,-4-5-37,-5-4-223,-1-2-566,-11-5 250</inkml:trace>
  <inkml:trace contextRef="#ctx0" brushRef="#br0" timeOffset="57240.1695">3581 12291 244,'2'-18'290,"-1"2"-11,-1 4 3,3 2-9,-3 1-15,0 1 3,0 1-17,0 1-25,0 2-18,0 1-23,0 3-24,0 0-13,0 0-14,-6 17-15,1 8-3,-4 2-16,1 9-5,-5 9-12,1 2-6,0 1-9,2-2-5,-2 1-7,-1-3-4,3-9-1,3-3-6,-1-1-4,1-5-10,1 1 0,0-9 12,2 0-13,0-1 1,0 0-12,4-5 4,-2-3-3,1-1-3,-1-1-2,1-1-1,1-1-1,3 2 0,-2-3-2,1-1 1,3 0 4,1-1 0,-2 2 0,6-1-9,-2-5 3,2 0-16,0 1-39,3-4-30,0 0-33,-1-2-33,-1 2-33,-2-2-28,1-3-35,5-2-34,-9 0-214,1 4-533,-3-1 235</inkml:trace>
  <inkml:trace contextRef="#ctx0" brushRef="#br0" timeOffset="58589.2843">3332 12580 134,'-3'-1'270,"3"1"-16,-4-1-17,4 1-27,0 0-21,0 0-16,0 0-13,0 0-9,18-7-13,-4 7 2,9-5 0,-2 3-5,4-7-11,1 6-7,-2 1-5,1-3-12,-9 3-12,6 1-8,-9-4-7,-2 5-1,-1 0-13,-3-2-3,-1 3-6,-1 0-4,2 4 2,-5 0-2,2-2 1,-3 6 0,2-3 4,-3 7 0,0 0-9,0 1 3,0 3-14,0 0 3,0-5-3,0 5-2,0-1-2,2-3-1,-2-5-4,4 2-2,-3 3-4,4-5-1,0 2-6,1-1-1,2 2 8,3-5 9,-1-1-19,3 1 6,0-5-4,2 2 0,-1-6 1,6 1 0,1-4-5,-6 1 0,5-4 5,-6 2-2,6-5 2,-7 2 0,-2 3-3,0-5 13,2 1-9,-6 2 13,-3-2-11,-1 0 3,1 2 5,-3-8-1,-2 5-11,-3-4 6,-6 3-10,3 1 15,-6-2-14,0 2 19,-7 4-25,0-1 10,-1 3-15,4 4 14,-3-3-12,5 6 3,-1 5 4,-1-3-16,3 2 23,4 3-10,3-4-6,3 3 1,-2 2-2,4 2 2,2-3 3,2 3-5,4 1 5,3 0-9,2-2 12,3 1-3,4-1-6,6-3 5,0-1 2,0-4-1,3-5-2,1-2 3,-3-1 3,15-9-9,-15 5 6,-1-2 4,0-5 11,-1-2-10,-3 1 3,-1-7-14,-1 2 17,-1 0 2,-5-6-7,0 0 15,-1-3-9,1 0 13,-4 5-3,-1-3 10,-1 1 3,-2-1-4,-1 7-13,-2-5 15,-1 10 4,0 2 2,-1 5 15,1-4 5,-3 6 5,1 2-1,1-3-7,1 6-2,-2-1-7,1-1-3,0 4-10,0-2-6,1 4 1,0 0-8,0 0-2,-9 13 3,6 4-2,-4 8-5,2 5 6,-4 17-6,2 1 0,-3 1-3,2 7-1,-2-1 0,0 1 2,0 1-3,-1-2-11,1 1 11,-4 23 14,4-26 25,3 2-1,-3 2 7,0-2-4,3 0-1,-1 3 4,1 0-8,-7 20-1,8-25-4,1-2-2,-1 0 2,0-1-7,-1-2-4,2-1-4,-1-16-4,3 2-5,-4 0 2,3-4 3,-2-2-3,-1 0-4,3-9 0,1-6-5,0-3-1,-1 2 5,1-2-3,2-1-2,-1-4 1,2 1-1,-1-4-2,1-1 8,-1 4 0,1-4-6,0 0 0,0 0 1,4-10-1,0 0 1,-4-1-10,4-5 6,2 0-5,-2-11 2,3-1 1,3-1-1,-3-4 1,2 0 3,-1-13-6,-1 13 0,3-13 3,-2 11-2,-2-13 0,1 16 3,-1-1-2,-1 2 0,0 1-3,0 1 5,-2 3 0,1 1-5,2-1 4,-2 2-9,0 4 13,1 2-2,0-4-5,2-3 2,3 6-1,-4 3-2,2 0 3,2-6 2,3 1-4,-1 0 6,3 3-3,0-3-2,-1 3 1,3 1 0,0 1 3,1 2-4,-1 1-2,-3 1 5,-1 3-1,1 3-3,1-1 0,-2 2 0,-1 0-1,1 0-1,-1 4 5,-4-2-8,2 2 6,1 1-3,-4 1 1,3 1-1,-6 0-5,2 4 7,1-1-5,-3 4 3,2-1 2,-2 2 2,-1 1-2,-3 0-2,1 2 5,-2-2 0,-2 1-4,-1 2 5,-5 2-3,1-4 2,-3 0 2,-1 0-1,1 1-1,-1-1-1,0-4 6,-3 1-6,2 0-2,-1-2 8,0-1-5,0 2-3,1-4 1,-1-2 2,1 2 0,1-2-2,3-1-2,-2 2-2,3-3 5,-1 1 2,-1 0-4,2-3-4,2 3 1,2 0 0,-3 1 1,4 0 1,3-2 7,-7 3-11,7-3 5,0 0-1,-6 1-3,6-1 4,-2 0-2,2 0-3,0 0 2,0 0 7,0 0-5,0 0-1,0 0 1,0 0 1,0 0-8,-6 0 6,6 0 0,0 0 5,0 0-6,-3 2 0,3-2-1,0 0-1,0 0-2,0 0 5,0 0 0,0 0-1,0 0 3,0 0-3,0 0-1,0 0 2,-3 4-1,3-4-8,0 0-25,0 0-38,0 0-28,0 0-25,0 0-27,0 0-12,0 0-16,0 0-15,0 0-8,0 0-21,0 0-26,0 0-26,0 0-19,0 0-28,0 0-271,0 0-645,0 0 286</inkml:trace>
  <inkml:trace contextRef="#ctx0" brushRef="#br0" timeOffset="61160.3659">19323 3212 205,'0'-12'272,"0"5"-15,0-3-15,0 3-13,0 1-13,0 0-5,0 1-17,0 5-23,0-5-17,0 0-16,0 5-14,0 0-18,0-5-9,0 5-9,0 0-10,-3 12-5,-1 0-10,1 2-7,-1 3-4,-2 3-4,2 5-4,-1 4-3,0 0-6,1 1-3,-1-2-1,0 1-2,0 2-4,0-6 0,2 3-5,-1-9-1,1 5-2,0-6 0,2-4-3,1 0 1,-4-1 9,4-3-15,0-2 0,-1 3-3,-1-5 4,1-1-1,1 1-3,-3-3 5,3 0-1,0-3-2,1 5 0,-1-5 0,0 0 0,-1 6-5,1-6 6,0 0-2,0 3 0,0-3 3,0 0-6,0 0 10,0 0 19,0 0-8,0 0 1,0 4 6,0-4-7,0 0-2,0 0-4,0 0 0,0 0 1,0 0-7,0 0 0,0 0-4,0 0 2,-3 3-3,3-3-3,0 0 2,0 0 1,0 0 0,0 0-4,0 0 1,0 0 0,-2 2-8,2-2 6,0 0 0,0 0-3,0 0 3,0 0-11,0 0 14,0 0-6,0 0 4,0 0-1,0 0 0,0 0 0,0 0-4,0 0 11,0 0-10,0 0 5,0 0 7,0 0-11,0 0-7,0 0 9,0 0-5,0 0 0,0 0 18,0 0-17,0 0 5,0 0-8,0 0 0,0 0 7,0 0-3,0 0 6,0 0-6,0 0 19,0 0-18,0 0-8,0 0 12,0 0-6,0 0 3,0 0-7,0 0 7,0 0-3,0 0 2,0 0-3,0 0 3,0 0-3,0 0 3,0 0-3,0 0 0,0 0 4,0 0-3,0 0 9,0 0-9,0 0-2,0 0 6,0 0-5,0 0 2,0 0-1,0 0-1,0 0-2,0 0 5,0 0 0,0 0 2,0 0-4,0 0-2,0 0 6,0 0-3,0 0 12,0 0-18,0 0 9,0 0-6,0 0 1,0 0 4,0 0-8,0 0 8,0 0-1,0 0 0,0 0-3,0 0 3,0 0-9,0 0 7,0 0 0,0 0 5,0 0-4,0 0-3,0 0 0,0 0 7,0 0-3,0 0-2,0 0 0,0 0 0,0 0-8,0 0 22,0 0-11,0 0 0,0 0-6,0 0 1,0 0 4,0 0 12,0 0-12,0 0 1,0 0-2,0 0-6,0 0 6,0 0-2,0 0 4,0 0 3,0 6-6,0-6-3,0 0-2,0 0 5,0 0 0,0 0-1,0 0 4,0 0-5,0 0 5,0 0-2,0 0 13,0 0-13,0 0 0,0 0-2,0 0-1,0 0 3,0 0-5,0 0 8,0 0-5,0 0-3,0 0 2,0 0 1,0 0 1,0 0 1,0 0 6,0 0-6,0 0-1,0 0 4,0 0-3,0 0-1,0 0-2,0 0 1,0 0 0,0 0 0,0 0 8,0 0-6,0 0 2,0 0-5,0 0-3,0 0 4,0 0 5,0 0 1,0 0-1,0 0 0,0 0-3,0 0 0,0 0 0,0 0-2,0 0 5,0 0-2,0 0 0,0 0-4,0 0 11,0 0-9,0 0-1,0 0 3,0 0-1,0 0-1,0 0 2,0 0-4,0 0 3,0 0 2,0 0-4,0 0-1,0 0-1,0 0 3,0 0-2,0 0 6,0 0-5,0 0 4,0 0 2,0 0-2,0 0-5,0 0 2,0 0-7,0 0 6,0 0-1,0 0-2,0 0-69,0 0-28,0 0-33,0 0-44,9-11-27,-3 7-39,2-2-17,-1 1-12,0-2-144,1-1-453,4-1 202</inkml:trace>
  <inkml:trace contextRef="#ctx0" brushRef="#br0" timeOffset="61412.9167">19351 3359 5,'0'0'239,"0"0"-3,0 0-7,-1-4-5,1 4-6,0 0-9,0 0-1,0 0-8,0 0-4,0 0-6,0 0-7,0 0-20,0 0-13,0 0 15,0 0-42,3-6-8,-2 4-10,3-1-13,2-3-13,8-2-4,7 3-7,2-6-5,2 2-6,-1 1-6,1 0-11,-1 0 10,-7 4-13,-3 2-8,-1-2 4,-5 0-11,1 0-8,-5 1-43,2 3-57,-3 0-46,-3 0-40,0 0-34,0 0-48,0 0-245,-17 15-539,-2-6 239</inkml:trace>
  <inkml:trace contextRef="#ctx0" brushRef="#br0" timeOffset="61642.0765">19260 3499 130,'7'3'192,"1"-3"-15,2 1-11,8 2-18,5-3-15,-1 4-10,3-3-13,1 2-8,-3 0-16,-1 1-7,-7-4-7,1 1-4,-2 1-8,-4 0-7,0-1-7,-2 1-34,-2-2-62,1 0-34,-4 1-44,-3-1-122,0 0-269,0 0 119</inkml:trace>
  <inkml:trace contextRef="#ctx0" brushRef="#br0" timeOffset="62594.0091">19237 3621 67,'9'3'216,"5"-2"0,6 1-11,6 2-17,4-3-19,9 0-11,-11-2-18,3 7-15,-4-10-12,1 5-7,-5-2-11,-6 0-12,-3-2-5,1 0-6,-3 0-6,-2-3-4,-1 2-6,1-4-10,0-2 1,1 2-6,-1-5-2,-2 0 7,-2-1 7,3 0 2,-4 2 10,1 0 4,0 1 5,-2 1-8,0 2-8,0 2-4,-1-1-7,0 5-5,-2-2-4,2 1-6,-3 3-2,7 0-5,-7 0-5,10 8-1,-4 0-2,-1 1 3,-2 1-2,1 2-7,-2-1 5,-1 2-7,2-1 15,-2 1-13,2-2-4,-3-2 5,0-2-2,2 0 4,-4-3-3,5 3 15,-3-3 34,0-2 29,0-2 41,1 6 26,-1-6 23,-1 3 17,1-3-9,0 0-24,6-11-16,-3 0-15,1 0-14,4-5-14,2 0-6,-2 0-13,9-2-9,-4 0-8,3 0-8,2 4-5,-7 4-8,3 1-10,-1 1-8,1 4 4,-4 3-2,5 0-8,-1 5-6,-1 2 0,1 2 2,-7 0-7,3 6-2,1-3 0,-5 3-1,-3-1-2,-2-2-1,1 5 0,-1 1-6,0-6-45,-2 8-27,2-9-33,-1 1-23,1-1-39,1 1-9,2 0 16,2-6 8,5 5 19,-1-4 15,4-2 19,7-1 2,2-5 7,-1 1 14,-2-5 7,1-2 10,-1-3 5,1-2 9,-4-3 5,-3-4 7,2 3 11,-4-6-1,1 2 12,-6-4 8,0 6 5,-3 1 7,-1 3 6,1-2-1,-4 4-1,0 1-2,0 2-5,-4 4-3,-3 2-2,-3 3 1,-4 1 0,0 3-1,-6 6-1,1 4-1,-2-1 0,2 6 1,4-1 0,2 3-2,3-6-7,3-2 4,3-1 0,1 2 0,0-1-1,3 0-2,3-3 7,0 3-5,1-5 8,6 0-6,-3-1 2,0 0 4,2-1-1,0-2 9,-2-3-4,3 0 19,-3-3 13,2 2 5,-1-4 13,-1-3 3,2 0-3,1-3 2,-3 1 4,-2 3 4,2-3-1,-2 1 7,0 0-6,-1 1 8,-1 1-4,0 3 11,1 0 0,-1-1 0,-3 0 1,4 1 0,-4 0-3,0 4-6,3-5-4,-3 3-12,0 2-4,0 0-1,4-4-7,-4 4-6,0 0-3,0-3-13,0 3 3,0 0-3,0 0-6,0 0-1,0 0-3,0 0-10,0 0 0,0 0 8,0 0-10,-4 26 2,4-8 2,-3 10-2,-1 4 5,-2 3-5,-2 12 0,2 2 0,-3 2 4,3-4-3,1 1 6,-1-2-6,2-11 2,3-3-3,0 0 5,-2-1-1,2-5-2,1-6-1,-2-5 0,2-4 1,0-1 2,0-2-3,0-3 3,0 0 6,-1-1 30,2 2 73,-1-3 41,0-3 23,0 0-15,0 0-8,7-11-31,-4-1-11,3-6-5,1-7-9,1-5-13,2 3-12,0-3-11,1 0-7,-1 0-4,-3 0-15,3 5 13,1-1-33,-4 2-56,3 8-46,-3 0-32,-2 1-45,0 5-40,0 1-51,0-1-57,-2 3-53,0-1-64,2-1-62,0 2-372,2-1-928,4-1 411</inkml:trace>
  <inkml:trace contextRef="#ctx0" brushRef="#br0" timeOffset="62874.5326">20707 3205 266,'2'-14'277,"2"1"-7,-4 4-19,2 2-26,0 0-25,-1 0-20,-1 3-26,0 2-12,0 2-13,0 0-16,0 0-13,-12 10 1,4 2-19,-2 4-11,-4 6-3,0 7-8,-2 0 0,-5 20-9,4-8-5,0 4-7,0-2 1,9-8-9,-2-2 1,2 0-2,3 3 0,2-1-5,-2 11-1,6-15 0,1-2-6,2 0 3,-1-10-2,4 9-1,-1-4-1,1-6 0,1-3-5,1-1 2,0-7 3,1 5-2,3-2-7,1-7-25,0-1-68,0-3-75,7-3-74,2-3-234,-3-3-505,-1-2 225</inkml:trace>
  <inkml:trace contextRef="#ctx0" brushRef="#br0" timeOffset="63514.3619">20991 3389 197,'7'2'229,"-7"-2"1,8 0 5,-3-2 5,0 1 0,-1 0-4,1-2-7,0-1-10,3-1 3,2 0-9,-4-2-8,0-1 4,-1 0-19,1-5-14,-2 4-10,3-7-10,-4 5-20,-3 0-9,0-1-10,0 0-18,0 3-19,-5-2-3,0 5-5,-6-1-15,-2 3-1,-2 2-6,-6 7-13,-2 0 7,-2 3-6,5 5-22,10-2 11,-11 0-1,11 4-4,-2-2-4,2-2-8,4 4 3,2-4 0,1 0 5,3-1-21,0 1-1,3-1 8,3-2 1,-1-1-3,2 0 7,0 0 5,7-2-16,-1 2 10,4-7-3,-2 2-4,7-4-1,-7 2 2,1 0 7,-2 0-6,-1-2-1,-2 1 1,-4 1 5,1-1-12,-4 1-8,3 2 10,-4 0-7,4 3 7,-3 4 1,2 3-3,-2 2 4,2 4 0,-5-1 5,2 3-7,1 5 6,-4 1 1,3-4-11,-6-1 4,3-2 4,-1 0 2,1-1-7,-3-1 11,3-1-6,0-1-85,0-3-30,0 0-57,0-2-34,0 0-40,4-1-39,-1-2-22,4 0-24,3-3-182,3 0-553,0-4 245</inkml:trace>
  <inkml:trace contextRef="#ctx0" brushRef="#br0" timeOffset="63917.4902">21539 3406 35,'3'-29'289,"-1"0"-5,-2 1-10,0 2-20,0 5-22,-2 3-21,0 1-15,-1 4-20,-1 4-19,-2-2-16,-1 4-18,-2 3-9,-7 3-8,1 3-18,-8 3-7,-1 5-7,4 2-12,-1 3-6,0-1 14,3 5-8,1-4-5,6-1-6,1 0-13,3-1 1,0 0-4,1 1-3,3-3-6,2-1-2,-2 0 1,6 1-3,-2-2-5,5-3 2,2 2 3,1-3 5,-1-3-6,6 0 3,0 1 4,-1-6 17,3 1 9,3-6 16,-5-1 26,6-6-15,-6 4-7,2-9 16,-2 5 0,-3 0-6,7-2-2,-9 3-1,-4 5 6,2-3 3,-2 5 1,-2 2-9,1-3-11,1 4-10,-5 2-7,3-1-7,-3 0-10,0 3-4,0 0-3,3 19-3,-6-2-4,0 8 5,3 1-7,-4 6-3,1-3-1,-1 2-3,1 1-3,-1-2 1,1 1 1,0-3 2,0-1-1,1 2 1,-1-5-4,0-4-1,0-1-3,1-2 1,2-1-91,-3 0-87,1-5-66,-1 1-61,3-8-73,-1 7-335,0-6-764,2-2 338</inkml:trace>
  <inkml:trace contextRef="#ctx0" brushRef="#br0" timeOffset="64214.1307">21733 3173 1996,'-14'-29'105,"4"3"-3,2 1 25,1 11 69,2 4-5,1-2-48,1 4-35,2 2-28,-2 3-20,3 0-3,0-1-14,0 4 5,4-3-9,-4 3-3,13 2-3,1 4-4,4 5-3,5 6 0,1 5-3,-3 0 3,11 17-6,-2 4 2,-2 4-5,0 3-6,-4 0 6,2 0-6,-7 3 6,0-4-5,-4-2 2,-4-1-2,-3 2 9,-4 1 5,-3 2-6,-1-15 16,0 10-13,-3-10 4,-5-2 2,-3-1-12,-2-2 6,-3 0 0,-7 6-2,0-11-9,2-6-56,-13 6-70,0-3-86,9-11-94,-12 5-252,6-8-591,3-1 262</inkml:trace>
  <inkml:trace contextRef="#ctx0" brushRef="#br0" timeOffset="65809.3069">9072 11525 2427,'-2'-16'-69,"-1"-1"39,2 0 23,0-1 46,0 8 67,0-1 21,1 1-4,-1 3-14,1 1-27,0 1-6,0 2-10,-1-1-15,1 4 1,0 0-8,0 0-3,5 24-1,-2 4 0,-2 2-7,1 4-5,1 0 0,-1 12-1,-3-8 0,2 7-3,1-8-2,-4 9 0,2-16 2,-1 2-2,0-5-4,-2 1 5,3-3 4,-3-7-2,3-5-1,-3-2-2,3 1 1,-2-3 5,2-4 41,0 1 22,0-2 35,0 0 32,0-4 25,-2 4 18,2-4 21,0 0-10,0 0-22,0 0-20,0 0-16,-3-21-12,5 4-14,-2-3-18,2-8-4,-1-5-12,-1-2-11,5-12-11,-2-3-12,2-1 1,3 1-12,3-8-4,-1 6 5,2 3-10,0 4-4,3 0-10,-4 16-4,3 3-5,1 1 3,0 5-1,2 5-6,-3 5-6,0 5 0,2 2 1,2 3 0,-3 5 0,4 6-2,-7 2-6,2 6-2,-4-2 5,-3 5 2,-2 2-8,-3-4-1,-6 6-28,-4 3-26,-1-4 0,-6-2-24,-5 3-5,-2-7 7,-9 8-14,5-10-8,2-4-11,-4-1-15,3 1-10,1-6-18,3 0-11,0-2-25,6 0-24,7-3-19,-2 4-39,3-4-42,4-1-45,-1 3-288,4-4-701,0 0 311</inkml:trace>
  <inkml:trace contextRef="#ctx0" brushRef="#br0" timeOffset="66416.1549">9403 11680 2800,'4'-7'-4,"-1"1"11,-2-1 19,2 2 39,1 1-11,-4 0-23,2 0-8,-2 4-2,0 0-3,0 0-6,0 16-2,-2-4 1,2 5-3,-2 3 1,0-2-2,-1 7 1,-1-1-3,4 4 4,-1-10 0,2 0-5,-1-2 5,4 1-6,-1-5 3,3 2 2,-1-5-4,4 5 4,0-10 9,3 3 11,-2-6 5,5-2 3,-1-3-7,0-2 10,1-3 0,0-7 1,2-6 2,-3-2 9,-1-1 9,-1-1-2,-2-2 6,-1 3-1,-2 0 11,-3 8 7,-1 0-2,1 2 28,-1 6-15,-2 3 2,-1 0-16,2-2-5,-2 6-11,1-1 0,-1 3-16,0 0-3,0 0-7,-4 19-3,1-7-7,2 2 2,-2 4-1,1-1 1,1 3-8,4-1 2,-3 1-4,3-2-4,1 0 6,0-1-12,2-2 1,1-1 1,1 1-4,-1-6 3,2-4-1,1 2-1,0-5-10,2 3 11,4-5 3,-1-2-17,1-3 21,-1-4 4,3-3-11,-1-3 1,0-2-6,-1-1 8,-2-6-4,-2-1-3,0 4 1,-5 3 17,-2 0-16,1 1 3,-2 0-5,-4 2 3,-3 2-4,2-1 0,1 6-8,-4-3 7,-2 2-1,2 2 2,-2 4-1,-1 2-5,0 0 3,2 3-4,-3 2 3,4 6 3,0-1-5,3 5-10,1 1 5,5 1 2,-1 8-2,5-2 4,0 1 2,1-1-6,-2-6 4,0 2-18,1-2 22,-4 3 2,4-6-1,-2-1 0,-5-5-10,3 3 8,-2-5 8,-1 0-9,0-1 8,-1 1 12,-4-1-13,-2-1-2,-2 1-7,-4 0 5,-5-3 6,2 0-6,-7-2-32,0 0-45,7-2-36,-3 2-38,3-3-33,0 1-43,4-1-41,-3-4-51,5 1-304,1 0-672,1-1 297</inkml:trace>
  <inkml:trace contextRef="#ctx0" brushRef="#br0" timeOffset="66790.0548">10088 11476 2664,'13'-21'48,"-5"2"13,0 5 68,-4 5-9,0 1-23,-1 1-34,-1 5-20,0-1-11,-2 3-6,0 12-1,0 6-3,0 14-2,-1-1 2,0 3-2,-2 13-7,0 4 3,0-5 4,-2-12-4,2 11-5,-1-14 1,-2 2 0,2-3 2,1-4-1,-1 0-2,0-10 6,2 1 0,-1-6-5,3-3 20,0-2 55,-1 0 38,1-1 47,0-1 32,0-4 23,0 2-16,0-2-14,0 0-22,5-17-19,1 5-11,2-5-18,4-8-17,0 1-13,2 1-8,1-2-11,0 4-6,2-1-4,0 2-13,-1 5-2,0 1-6,4 3-7,-6 3-5,2 3-1,-1 5-1,-2 0-8,-2 3-1,0-1-5,-3 5-1,3-2-4,-3 8-1,-1-4 1,-3 2-3,1 6-3,-4-3 1,0 0-4,-2 3 3,0 0-8,-1 1-4,-5 2-1,0-3-33,0 0-35,0 1-46,-1-1-54,0-1-53,1-2-27,3 1-49,-1-1-53,0-4-51,3 1-338,2-2-805,0-2 357</inkml:trace>
  <inkml:trace contextRef="#ctx0" brushRef="#br0" timeOffset="67029.6512">10596 11429 96,'8'-31'272,"-2"8"-7,0 6-9,-2 5-24,-1 1-24,-1 1-24,4 7-18,-6 0-20,0 3-9,3 10-13,-2 2-14,-4 14-6,-2 3-11,-1 5-4,-6 12-10,-2 4-5,-2-4-9,-1 0-8,2 0-2,-1 2-1,1-5-6,5-12-8,1-3 0,2 1-5,-1 0-6,5-4-7,-2-4 1,2-2 0,3-1-6,0-2-1,0-4-58,2 1-61,1-5-63,3-2-55,2-1-37,6 1-138,1-5-427,6 2 190</inkml:trace>
  <inkml:trace contextRef="#ctx0" brushRef="#br0" timeOffset="67387.279">11030 11639 164,'8'-28'284,"-1"-1"-6,0 5-10,-7-3-21,0 10-21,-3-1-21,-1 2-22,-4 1-23,-2 5-10,-6 1-16,-1 3-17,-1 5-8,-9 5-13,1 6-8,-4 5-14,3 2-2,-4 6-13,10-2-8,1 0-2,3-2-6,3 6-5,5-1-5,3-6-1,3-1-4,2-6 2,2 1-7,6 5-1,0-5-2,2-5-3,3-1 2,2-2 1,3-7 5,-1 1-2,1-5 9,1-1 18,3-6 1,-1 1 13,-2-4 4,1-2 9,-4 1 6,-2 5 3,-3 1 3,-1 0-2,-3 4-16,0 4 6,-2 1 5,-1-2-28,1 3-14,-4 2 5,0 0-13,4 10 6,-4 2-5,0 2-5,0 7-2,-3 3 0,2 2 6,-3 1-14,-1-1-1,4 0-3,-2 1 1,0 1-3,1-2 1,-3-3-3,4-3-3,0-3-22,-1-1-89,-1 3-59,1-7-62,0-1-54,2 0-7,0-3-45,3-2-230,1-2-606,5 0 268</inkml:trace>
  <inkml:trace contextRef="#ctx0" brushRef="#br0" timeOffset="67734.8467">11282 11740 59,'17'-40'233,"-2"10"5,-1-16 5,-5 19 7,-1-1-10,-1 2-14,-3 1-2,-2 9-21,-1 4-16,-4-2-24,-1 6-11,1-2-17,-4 6-9,-1 1-24,-9 3 0,-6 3-17,0 3-6,-1 3-12,0 8-4,-2 1-6,5 3-1,1 0-7,4 0-8,4-2-6,1 0-2,5-3-2,2-1-3,3 1-6,1-4-2,1 0 0,2-1 0,4-2-5,1-4 1,2-1 0,3-1 0,1-3-2,2-5 14,-1 0 11,6-6 15,-2 0 16,-5-1 10,0 2 20,-3-1-3,0 3-1,-2-1-7,-1 5-5,-1 0-5,-3 0-12,-1-1-12,1 3-5,-4 2-6,0 0-6,5 14-3,-7 0 1,-2 3-8,-4 10 4,0-3-9,-1 3 6,-3 1-14,3 4 10,-1-3-6,-2-5-3,3 2-1,0 1 16,1-5-19,-1-4-3,5-3-62,-2-2-73,2-1-50,1-2-64,-1-5-59,4 0-69,-3-3-266,3-2-685,0 0 303</inkml:trace>
  <inkml:trace contextRef="#ctx0" brushRef="#br0" timeOffset="67987.9337">11422 11294 130,'2'-25'356,"2"4"-16,-2 4-32,1 7-29,1 1-40,-1 6-14,12 4-19,3 8-25,6 8-17,12 16-3,-1 4-28,-3 4-15,10 22-11,-12-17-6,-7 1-5,-2 5-5,-7-1-8,-9 2-4,-5 0 0,-4-6-6,-10 4-4,0-3 1,-9-5-9,-1-3-3,-3-5-8,-2-1 3,-2-2-10,-1-1-4,-1-7-4,0-1-2,-1 0-5,-1 2 2,-1-4-9,8-7-4,-9 1-18,2 2-60,0-2-49,4-7-59,-7-2-55,9-4-58,-10 2-270,1-3-597,-1-5 264</inkml:trace>
  <inkml:trace contextRef="#ctx0" brushRef="#br0" timeOffset="68715.4019">6853 11763 157,'0'-7'290,"0"2"-17,-4-4-13,4-2-22,2-1-8,-2-4-9,-3 1-14,4-1 0,-2-1-13,-2-1-19,0 0-14,-1 3-11,-2 0-9,1-1-4,-2 1-24,1 4-8,0 3-5,-8-1-16,3 2-8,-3 5-9,-2 4-3,1 1-12,-5 6-8,6 2-1,0 1-3,-3-1-4,6 4 1,3-3-16,0 1-5,3 0 2,2-2-8,0-1-7,3 1 8,1-5-1,1 2-4,1-1 2,4-2 3,-1 2 7,2-5-12,3-1 5,3-3 6,0-1-1,2 1-4,-1-2-6,-1 0 3,0 1 7,-1 1-2,-2 0-3,-2 3-4,2 0-4,-3 1 5,0 2-7,0 4 1,-1 6 3,-1 3 1,-2 3 1,2 6-1,-4 4-3,-2-2 6,2 0-17,-4 0 19,2-2-9,-5 3 0,3-11 8,0 3-13,-1-4-35,0 1-50,-2-7-52,0 6-66,5-7-66,-1-1-309,2-2-627,-2-2 278</inkml:trace>
  <inkml:trace contextRef="#ctx0" brushRef="#br0" timeOffset="69350.2892">7256 11744 2899,'13'-29'-11,"-3"1"9,-2-1 19,-4 0 19,-1 5 50,0-6-1,-3 10 12,0 3-8,-3 0-8,3 0-18,-3 5-3,1 3-6,-3 0-4,1 3-8,-3 0-4,-1 4-4,-3 0-8,-2 5 5,-3 5-7,-5 1 1,1 5-3,2 3 8,0-3-24,1 2 11,1-4-5,5 1-1,0 2 0,2-4-2,0 3-6,1-7-1,3 3 5,0-5-3,3 4-1,-1-4-6,2-2-1,-1 1 3,2 1 8,-1-3-10,-2 2 9,3-1-11,0-3 11,0 0-4,0 0 7,0 0-1,17-6-4,-9 2 1,2-5-7,3 2 12,-2-3-1,2 0-9,1-1 0,-2-1 3,0-1 1,2 3 7,-1-1 3,-4-1 10,0 5-6,-2-3 11,0 4 4,0 0 5,0-1 22,0 1 2,-4 3 11,0-1-15,1 3 0,-3-2 2,2 1-6,0 0-6,-3 2 6,2-4-14,-2 4-9,2-2-3,-2 2 4,0 0-14,0 0-3,0 0 3,7 14-5,-5-2-1,-1 8-3,2 6 4,-2 4 14,-1 3-20,-1-4 2,1 5-1,-5-1-8,1 1 0,2 3 6,-3-8 3,3 3-3,-3-3 11,0-3-10,3-2 4,-2-5-8,1-1 1,0-4 2,1-1-6,0-4 6,1-2 2,-2 0-5,2-2-3,1 0-5,0-2 6,-2-1 9,1 2-7,1 0 0,0-4-3,0 4 6,0-4 4,0 0-4,0 4 1,0-4 0,0 0-1,0 0 0,0 0-4,-2 4 0,2-4 10,0 0-10,0 0-9,0 0 12,0 0 1,0 4 0,0-4-6,0 0 5,0 0 3,0 0-6,0 0-1,0 0-1,0 0 6,0 0-12,0 0 4,0 0 0,0 0-47,0 0-42,0 0-30,0 0-27,0 0-24,0 0-25,0 0-32,0 0-41,0 0-21,0 0-35,2-12-221,-2 12-594,0 0 263</inkml:trace>
  <inkml:trace contextRef="#ctx0" brushRef="#br0" timeOffset="70916.9559">18368 3632 119,'0'-5'241,"-3"3"-29,3 2-22,0-4-18,0 4-20,-3 10-17,3 0-11,-2 2-14,0 8-8,1 3-12,-2 6-7,3-11 0,0 2-10,0 8-13,-3-10-5,3-2-4,0 0-2,-3-4-12,3-2 2,0 0-3,0-3-9,2-3 3,-2 4 10,1-5 36,-1 1 44,0-4 29,0 0 6,6 0-13,7-10-14,9-4-14,2-6-14,13-7-1,2-3 2,20-16-25,0-3-6,-4 2-13,-14 12-5,18-20-7,-4-4-7,0 4 2,-5-4-12,-13 18-1,-7 1-3,4 3 0,-7-1-3,-1 1-2,-6 12-5,-6 1-6,0 4 7,-7 5-8,0 4-9,-1 0-3,-2 4-24,-1 0-22,-3 2-48,0 2-44,0 3-45,0 0-39,-13 7 2,-1 3-7,-4 9-10,-2 4-9,-6 15-144,-7 3-427,-2 2 190</inkml:trace>
  <inkml:trace contextRef="#ctx0" brushRef="#br0" timeOffset="71537.4393">18210 3948 36,'-2'-4'276,"0"-1"0,-1 1-9,2 0-10,1 4-9,-1-7-18,-1 4-23,2-1-22,0 4-17,0 0-24,-1-4-10,1 4-21,0 0-12,0 0-7,0 0-13,0 18-6,1-3-8,-1 3-4,0 2-5,3 8-7,-2-3-4,2 1-1,-3-6-1,3 6-14,-3-6-1,3 0-1,-2-6-4,1 3-5,-1-5 3,-1 1-7,3-5 5,-2 0-5,1-1-5,-2-2 1,1 0 17,0-1 20,1-2 39,-2-2 30,2 4 32,-2-4-3,12-6-13,1-6-17,9-6-10,9-11-13,3-4-2,4-1-15,0-4-7,16-15-11,-1-1-8,-16 13-3,16-14-9,-1 3-4,-11 17 1,14-16-11,-17 15-7,3 2 6,18-17-4,-22 17-5,-1-3 2,4-1-5,-5 2-2,-1-8 0,-2 5-7,-1-2 2,3 3-5,-6-1-3,-1-1-2,-2 3-2,-8 9 4,-3 1 0,3-1 4,0 5-4,-3-1-2,-7 8-1,3 1 5,-6 4-12,2 4 26,-2-1-17,0 3-2,-1 1-4,-1-1 7,-1 2-10,0 2-10,1-3-12,-2 4-3,0 0-5,3-4-18,-3 4 15,1-5 4,-1 5-6,1-2 9,-1 2 1,0 0 8,0 0 3,0 0 0,0 0-1,0 0 3,0 0 4,0 0-1,0 0 16,0 0-14,0 0 0,0 0 7,0 0-5,0 0 5,0 0-7,0 0-22,0 0 0,0 0 2,0 0-2,0 0 9,0 0-1,0 0-8,0 0-18,0 0-1,0 0-7,0 0 6,0 0-11,0 0-18,0 0-14,0 0-17,0 0-13,0 0-7,-2 11-6,2-11-10,-2 4-11,2-4-14,-3 4-32,1-2-18,-2 2-122,-1 1-384,1-2 169</inkml:trace>
  <inkml:trace contextRef="#ctx0" brushRef="#br0" timeOffset="72470.2824">19103 5153 19,'3'-19'337,"4"5"-4,-4 3-14,1 1-34,-4 3-24,3 1-30,-3 0-24,0 1-22,0 4-20,0 1-18,0 0-13,-10 13-9,5 2-9,0 1-18,-4 7-5,0-6-8,-1 9-9,2-3-6,-3 2-12,1 0-4,3-8-4,-2 0-7,2-1-5,4-5-2,-1 3-8,-3-6 5,4 3-3,0-4-4,-1-1 11,4 0-14,-3-3-6,3 2 1,-1-1 0,-2-1 2,3-3-4,0 5 7,0-5 23,0 0 21,0 0 20,0 0 3,0 0-5,0 0-12,0 0-9,7-9-2,-3 6-13,-1-1 4,0 1-11,-3 1-1,0 2-9,7-6-13,-7 6 1,0 0 1,0 0 1,0 0-8,7 5 2,-4-2 10,1 1-22,0 7 10,3-5-7,-2 4 2,3-3 13,-1 4-13,4-1 0,-5-2-12,4 1 20,-3-2-17,4 2 2,0-2 9,2-1-10,1-1-5,1-2 8,-2-3 4,0 0 1,0-3 2,-1-2-1,1-4 9,0-3-9,-2 0 2,0-2-8,3-6 4,-1-4 2,-6-5-9,4 0 9,-8-1 2,4-1-12,-7 0 3,-4-1 5,1 3-5,-4 2 19,-4 1 1,-2 1-9,-4 4 0,-1 3-1,1 1-4,-4 6-7,1 2 1,-2 6 7,2 3-5,-3 1 1,9 3-2,-3 5 0,4-3-4,1 8-8,2-2-49,5 3-31,2 2-24,4 0-37,2 1-39,8 5-38,3 3-39,9-4-50,2-3-51,-1-1-197,4-4-611,1-5 271</inkml:trace>
  <inkml:trace contextRef="#ctx0" brushRef="#br0" timeOffset="73280.5054">19467 5207 146,'1'-4'265,"2"0"-20,-3 1-24,3-3-30,-2 3-21,-1 3-18,0 0-21,0 0-11,0 0-11,0 0-11,3 11-11,1-6-7,-4 1-9,3 1-9,3 2 0,-1-1-9,0 0-5,1-2-3,0 1-2,3-2-1,-1-1 5,5-1 21,2 1 8,-1-5 16,-1-1 1,5 1 13,-5-2 11,-2-3 8,5 1 15,-5-2 4,-1-2 3,0 1-7,-3 0-1,-2-1-10,3 1-9,-4 1-4,-3-2-10,2 4-8,-3-3-11,1 4-9,-2 1-15,-2-2-8,-1 2-4,-6 2-5,-5 2-2,-8 5-17,-1 1 5,-3 5-4,-1 0-5,-6 3 2,6-1-6,4 3-5,3 0 1,4-1 8,0 4-13,5 2-8,3-7-4,6-1-5,-1 4-1,4-1 1,7 0-3,1-3-7,7 4 4,4-3-8,7-3 7,2-2-12,11 0-19,2-3 1,4-7-2,-4-3 5,-5-3 17,-6 1-7,1-3 4,6-12 6,-14 4 1,-1-3 3,1-1 2,-4-1 5,-3-2 2,-1 4 5,-8 3 1,0 1 9,-3 0-5,-4 4-2,1-2-1,-2 4-2,-3 0 0,-3 1 0,0 1-5,-4 4-8,-3 1 5,-9-1 4,1 6 3,-1 1 0,-2 4 0,5 2 1,-1-2 0,6 0-2,3 2-4,0 2 3,4 0 2,2-2-8,1 0 7,4-1-9,1 0 0,2-1 4,2-1 1,3 1 5,0-4-6,5 0 6,1-3 1,1-1 3,3-2 3,0-2-2,-3 0-2,7-8 6,-8 5 1,2-4 5,-3 3 4,-4 2 1,-1 2 11,1 0 0,-5-1-3,2 2-11,-3 3-5,-2 0 1,0 0-10,5 4 3,-5 7-1,-5 6 4,0 7-2,-4 2 4,2 0 15,-3 3-13,1 0-2,-3 2-1,1 0-3,3-2 0,1-3 2,-1-1-2,0 0-1,4-9 7,-2-1-8,3-1-1,2-5 6,-2 1-2,0-4-3,3 0 5,0-1 3,0-3 10,0-2 29,0 5 27,0-5 4,10 0-3,4-6-19,3-2 8,7-4 1,3-1-14,1-1 0,-3-1-6,2-2-6,-3 2-1,1 1 6,-1-1-11,-1 2-3,-3 0 2,-1 0 16,-9 5 11,4-1 1,-5 5-2,-2 0-1,-3-1-9,0 1-2,-1 0-8,1 2-7,-1 0 1,1 1-5,-2-3-6,-2 4-4,0 0-15,3-2-20,-3 2-33,2-5-37,-2 5-42,0 0-47,0-3-49,0 3-43,0 0-47,0 0-51,-7-3-45,7 3-271,-4-5-737,0 1 327</inkml:trace>
  <inkml:trace contextRef="#ctx0" brushRef="#br0" timeOffset="74400.3986">20523 4878 68,'3'-7'215,"-2"3"-8,-1 0-18,3 1-19,-3 3-20,0-5-20,0 5-13,2-5-10,-2 5-13,0 0-9,0 0-8,0-3-10,0 3-6,0 0-5,0 0-3,-10 17-5,0-1-5,-1 7-4,-5 4-3,-1 2-7,-8 10 4,2 3-7,1 0-1,2 0 0,2 1-4,2 1-1,4-1 1,2-9-3,4-2 1,-1 2-2,6 3 0,-1-4-6,5 1 3,1-3-2,3 3-1,2-4 0,3-4-13,3-2-68,4-5-72,2-4-213,0 0-384,-1-6 169</inkml:trace>
  <inkml:trace contextRef="#ctx0" brushRef="#br0" timeOffset="74821.0664">20695 5257 56,'-4'-5'238,"2"-1"-8,0 2 2,-3 0 1,3 2-6,2-2 1,0 4 5,0-7-2,0 7-14,0-6-23,0 3-13,2-4-21,1 1-20,4 1-15,-4-3-9,4 3-18,0-1-2,1-1-13,-2 5-9,1-1-10,1-2-6,-2 2-8,-1 2-3,0-2-12,-5 3-7,7 4 3,0 4-7,-4-3 1,1 7-4,-4 0 2,3 3-6,-6 3 4,-1-2-8,1 9 5,-7 0-3,3-2-2,-1-5 4,0 0-10,0 1 1,1-2 8,0 0-2,1-4-2,1-3 0,1 1-9,1-4 0,0 0 0,1 0 2,0-2 8,2-2-12,-1 2 4,1-5-4,4 9 2,0-8 2,3 3-2,8-1 3,0-2 0,7 0-1,2-1-2,-1-1 2,2 0-3,-2-4-1,-1 2 4,1-2-1,-1 2-1,-1-3-6,-7 6-7,-1-6-39,3 2-28,-1 1-38,-8-2-40,4 3-45,-1-7-37,-3 4-48,1-1-205,0 0-529,-3-2 234</inkml:trace>
  <inkml:trace contextRef="#ctx0" brushRef="#br0" timeOffset="75150.6503">21163 5214 222,'1'-11'321,"0"7"-14,3-6-26,-2 3-28,2 1-24,-1 0-20,1 3-28,2-4-17,-2 4-16,5 0-16,-1 1-15,3 3-7,-1 3-15,0 4-10,0-3-6,-3 4-14,0-1-6,1 7-5,-2-1-3,-4-2-6,0 2-5,-2 5 0,-4 1-5,-2 3-1,-2-7-4,1 0-1,-3 0-4,3-2-2,0-5-1,1 2 3,2-2-7,-2-1-4,4-4-1,0 1-5,0 2 1,0-5-3,2 2 0,0 1 3,4-1 1,0 0 1,6-4 0,7 5-4,3 0-2,3-1 2,1-3-2,-2 0-1,-1-2 3,0 1 1,-3-1-5,-2 2 3,-2-4-6,2-1-22,-4 0-31,-2 3-47,0-4-49,-1 0-60,-1-2-52,-1 2-220,0-3-521,0 0 232</inkml:trace>
  <inkml:trace contextRef="#ctx0" brushRef="#br0" timeOffset="75444.4687">21585 5063 100,'-3'-5'374,"3"0"-17,3 1-20,-3 4-32,0-5-33,0 0-21,3 2-32,1 2-21,2 1-21,2 0-15,2 2-17,7 7-10,-3-2-23,7 10-4,-1 1-16,0 3-11,-2 4-1,0 0-9,2 17-9,-4-12-6,0 13-7,-3 1 1,-3 2-11,-2-1-8,-2 0 4,-4-12-4,0 4 3,-4-2-5,2 1-5,-3-4 3,-2 0-2,0 0 7,-1-3-13,-4-2 3,-1-2-3,-2-1 0,-5 0 3,1-4-3,-5-1-1,-2-4-2,1 2-3,-2-5-44,-2 0-45,-1-2-54,-2-1-53,-8 0-63,10-1-60,0-4-244,1 1-594,-11-1 263</inkml:trace>
  <inkml:trace contextRef="#ctx0" brushRef="#br0" timeOffset="81230.4037">7778 11178 70,'0'0'142,"0"0"-8,0 0-11,0 0-18,2-3-7,-2 3 1,0 0-11,0 0-11,0 0-5,0 0-10,0 0-4,0 0-3,0 0-4,0 0-6,0 0-5,0 0-5,0 0-12,0 0 7,0 0-3,0 0 6,0 0-4,0 0-10,0 0 0,0 0-1,0 0-1,0 0-1,0 0-7,0 0 4,0 0-4,0 0-1,0 0 9,0 0-3,0 0 3,0 0 2,0 0 27,-4-4 7,4 4 12,0 0 10,0 0 5,0 0 3,0 0 6,0 0 1,0 0-2,0 0 5,0 0-5,0 0-11,2-3-3,-2 3-7,0 0-5,0 0-9,0 0-2,0 0-5,0 0-3,-1-7-8,1 7-1,0 0 1,0 0-8,0 0-6,0 0 0,0 0-6,0 0 4,0 0-8,-14 4 1,-1 4-1,-11 5-3,-10 8 2,-9 1-6,-27 11 1,-4 3-1,-2 3 0,-5 0 3,-5 3-5,2 1 1,3 0 4,4-4-2,1-2 1,2 1 1,6-5-3,4-5 0,16-11 0,-13 9-1,19-8-1,3 0 3,0 2-5,6-4 1,7 0 3,3-4 3,2 0-10,-1-3 4,6 3 3,2-4-3,4-2-1,-1 0 3,5-1-8,2 0 7,0-3-6,2 0 4,1 0-7,3-2 6,-5 2-11,5-2-40,0 0-35,-3-9-26,6 0-18,-3-2-20,5 1-16,5-5-17,-1-1-19,4-4-14,-1 6-123,2-7-367,0 0 163</inkml:trace>
  <inkml:trace contextRef="#ctx0" brushRef="#br0" timeOffset="81591.9857">6422 11161 170,'-8'-13'180,"1"4"-18,1 5-13,2 0-16,0-2-7,1 3-19,0 0-18,-1 2-11,4 1-3,-3-5-10,3 5-3,0 0-8,0 0-7,7 15-6,-1-1 0,8 6-1,3 1-12,5 3 6,15 5 0,0 4-4,20 12 6,-12-17 4,17 11-10,5-1 2,-3 0 5,5 1-6,3-1-5,1 0 2,2-4-3,-1-1-3,-1-2-3,-4-4 1,-24-7-3,1-3 0,-2-3-1,-5 1-2,-9-5-1,-6-3-2,-2-1-3,-8-2 4,-4-2 47,-1-1 20,-3 2 11,-1-1 4,-2 0-5,2-1-9,-2-1-4,-3 0-7,5 1-9,-5-1-7,0 0-3,0 0-22,0 0-42,0 0-43,0 0-38,-18 3-34,10 1-41,0-1-28,-5 5-197,-1-2-425,-6 6 188</inkml:trace>
  <inkml:trace contextRef="#ctx0" brushRef="#br0" timeOffset="84671.5836">4493 15252 154,'0'0'169,"-6"-2"-13,6 2-11,0 0-7,0 0-1,20 0 0,-5-2-7,11 1-4,2-3-12,13-1-6,2 4-7,4-3-8,1 4-5,2 0-11,-2-1-3,21-1 6,-19 2-13,20 3-10,-21-4-4,20-2-4,-22 4-2,2 1-9,-1-2 1,1-3 0,-4 2-13,-7-1-2,-8 0 3,-2 1-3,-1-1 0,-4 1-10,-2 0 1,-6-3 5,-2 0-8,-4 1 8,1 2-9,-2-2 2,-3 1 0,1 0-3,-2 2-1,-1-2-5,1-2-14,-4 0-31,3 0-24,-3-1-32,0 5-22,-4-9-24,-1 3-28,1 2-14,-3 0-124,-1-4-334,-5 2 147</inkml:trace>
  <inkml:trace contextRef="#ctx0" brushRef="#br0" timeOffset="85382.1903">5353 15037 84,'-11'-1'91,"1"-4"21,3 3 2,0-1 13,1 0-2,1 2-5,2-1-7,-1 2 2,4 0 0,-4-1 0,4 1-3,0 0-11,-5-4-8,5 4-9,0 0-8,0 0-11,0 0-5,0 0 1,14 5-9,-4-5-5,5 5-3,4 1-3,5 0-7,1-2-4,-2 3-4,2 2-1,2-1-3,-2-2-1,1 1-2,1-2 3,-4 3-5,0 3-3,-8-8 0,0 1-3,-4-1 2,2 1 0,-4 0-5,1-3 4,-3 3-2,-1-3 10,-1-1 22,0 0 4,0 0 4,-5 0 3,5 3-1,-5-3 1,0 0-3,0 0-3,8 0-3,-8 0-1,0 0-4,1 1-6,-1-1-1,0 0-9,0 0 0,0 0-11,0 0 6,-1 8-2,-2-2-2,-2 2 0,-2 2 3,-6 10-5,-3 2-1,0-1-5,-3 4 6,-2-1-1,3 2 0,-9 7-3,9-9-2,2 1 5,-5-3-2,7 0-1,-3-2-5,4 0 1,2-6-6,3 3 5,-1-4-1,1 0 0,2-6 8,2 1-8,0-1 0,1-2 0,0-1-2,0 1 6,0-2-6,2 0 3,0-1-4,1-2 7,-5 4 1,5-4 0,0 0 29,0 0 7,0 3 7,0-3-5,0 0 4,0 0 0,-2 3 5,2-3-7,0 0 4,0 0 6,0 0 0,-2 2 3,2-2-10,0 0-3,0 0-10,0 0 4,0 0-3,0 0-7,0 0 3,0 0-9,0 0 5,0 0-12,0 0-1,0 0 2,0 0-18,0 0 18,0 0-4,0 0 0,0 0-4,0 0 7,0 0-6,0 0-10,0 0 10,0 0-12,0 0 19,0 0-15,0 0 4,0 0-15,0 0 13,0 0-3,0 0 1,0 0 1,0 0-6,0 0-1,0 0 8,0 0-7,0 0-5,0 0 6,0 0 6,0 0-8,0 0-1,0 0-8,0 0 18,0 0-6,0 0-1,0 0 0,0 0-1,0 0-6,0 0 7,0 0-1,0 0-6,0 0 9,0 0-3,0 0-4,0 0 8,0 0-3,0 0 3,0 0-7,0 0-24,0 0-53,0 0-31,0 0-35,0 0-55,0 0-66,0 0-47,0 0-225,0 0-584,0-10 259</inkml:trace>
  <inkml:trace contextRef="#ctx0" brushRef="#br0" timeOffset="93647.8914">13683 11214 199,'7'-25'234,"-2"0"3,0 7-14,-1-1-7,-1 2 12,0 5-11,0 2-2,-2 2-14,1 1-10,-1 1-12,2 1-25,-3 1-16,0-2-13,0 4-16,0 2-8,1-6-11,-1 6-2,0-3-21,0 3-8,0 0-7,0 0 1,0 0-13,0 0 3,-1 19-12,-3-3-1,0 10 2,-1 4-6,-2 3 2,-1 14-11,2 5 2,-1 2-7,-4 29 8,1 3-2,-1-1-2,-2 7 4,3 3-11,-3-2 7,2 2-6,1-3 1,6-1-7,-1 4 5,2-7 1,1-1-1,2 0 4,-3-3-8,6-1 2,-6-25 9,1 26-6,-1-24-4,-6 28-4,2 0 1,-4 2 3,-4-4-3,2 3 52,-5-6 25,4 1-15,1-27-1,-5 24-6,6-25-1,-5 25-5,5-24-5,-1 1-6,-2 23 11,5-29-29,-2 1 6,0 0 1,-1-1-4,0-2-7,0 1 0,1-5-2,-1-1 4,2 0 2,1-12-4,-2-2 20,3 3-18,-1-2 10,-2 14 0,3-20-3,1 1-4,1 0 4,0-6 0,-2 5-5,2-9 0,4 3-7,-1-3 7,-2 1-1,2-2-10,-1-2-3,0-4 7,2 2 8,-1 1-8,0-6-5,1 3-11,1-2 11,-1-1 9,1 0 8,-1-5-8,3 4 6,0-2-5,-1-2 4,-2 3-7,3-2-2,-3 0-3,3-3-3,0 4 1,0-4 0,0 0 9,-3 4-14,3-4 1,0 4 2,0-4-2,0 0 1,0 0-5,0 0 2,-1 3 1,1-3-7,0 0 7,0 0-2,0 0 1,0 0-9,0 0 17,0 6-11,0-6-4,0 0-1,0 0 1,0 0 7,-3 1-3,3-1 3,0 0-7,0 0 4,0 0-5,0 0 2,0 5 0,0-2-10,0-3 16,-3 7 4,6-2-9,-3 0-4,0 0 8,2 2-3,-1 0-1,0-1 3,2-1-1,3 6-2,-2-6-4,1 4-1,1-2 8,3 1-4,2 2 14,0-3-15,6 2 0,5-5 1,1 0 3,6 3-3,13-5-3,-1-2 9,3 2-4,3-2 2,21-1-3,-19-2 2,24 0-3,-25-1 2,25 1 1,-25 3-4,25-4 4,-8 1 1,-14 1-1,22-1 1,-4 0-2,-1 3 0,-2-6-2,-16 2-1,20-5 9,-21 2-7,22-3-8,-1 2 8,-23-1-1,2 1 0,18-7 1,1 2 0,-20 3-8,1-1 9,23 0-2,-25-1 0,0-2 1,20 1-3,-21 2 0,-1 6 6,0-3-1,-2-1-4,-1 7-2,0-6 5,0 1 3,2 5-11,-4-4 11,0 5-8,3-6 6,-3 1-6,-2 2 0,6 1 8,-4-1 1,0 2-5,-11-1 2,9 2 0,-9 1-3,1 0-2,9-1 6,-13 2-6,0-1 10,-2 1-8,-3-1 9,-5 0-11,-1 0 2,2 3-1,-4-3 7,2 0-2,-5 0-11,0 0 14,-3 0 23,3-1 0,-2 1 2,0-2 4,0 0-4,3-1-3,-4 0-8,3-1 0,-1 2 1,-1-4-2,5 0 2,-3 1-10,-1 1 7,-1-3 14,1 0 3,0 0 3,-1 0 3,-3 3-8,4-4 0,-2 5 2,-4-1-2,0-1 1,1 0-2,0 0 0,3-5-4,-4 3 1,0 0 0,1 0 1,-4 0-7,3-4-2,0-5-3,-1 6-2,0-9 0,1 1-1,-3 1-3,1-6-2,1-4-2,-1-2 5,2 0-5,-3-1-1,0-18-4,4 1 0,-2-5 2,-1-3-3,3-28 2,-2 28-3,-1-30-1,-1 0 3,3-2 2,0-2 0,-2 0-5,-1-9 2,-1 6-3,1-7 0,-6-3-2,6-5 5,-3 4-4,3 4 0,3-3 3,0 3-5,1-2 1,-2-1-1,3 0 1,2-2 2,0 9 2,-1-3-6,0 1-1,-5 2-1,3 5-2,-1 2 2,-1 30 4,-2 4 0,2-7-4,1 10 1,-3 3 2,2 12-2,-2 0 8,1 4-7,0 2 2,-1 0-5,3 2 5,0 2 0,-2 8 0,0-2 0,1 6-2,0 1 2,-1 1 0,0 2 3,1 3-3,-2 1-6,2 0 8,-1 1-3,-1 2-36,1-1-45,0 0-51,-1 4-46,0 0-22,0 0-41,-3 15-3,-2 2-28,-5 8-35,-4 7-37,-7 16-45,-16 18-249,-5 3-695,-6 2 307</inkml:trace>
  <inkml:trace contextRef="#ctx0" brushRef="#br0" timeOffset="94444.1568">14076 16076 53,'0'-10'207,"-2"0"-20,-1-1-15,3 0-14,-3 1-14,0-2-12,-4 3-13,1-1-17,-3-2-5,-3-3-10,1 8-9,-4-4-4,-7 3-1,1 0-12,-4 6-1,-5-3 28,4 5 3,-12 0-11,8 5-4,-7-3-5,9 4-7,0 3-7,3-1-3,1 3-6,3-3-9,0 4-3,5 4 0,3-6-3,3 4-2,1 1-1,4 2 4,1-2-1,3 2 14,2-1-1,5-1 11,4 2 23,5-1-2,3 4 0,6-6 4,0 1-4,3-6 10,0 2-1,2 0 5,2-3 8,-4 1-25,1-3-4,-5 3-14,-1-1-2,-1 4-4,-6-8-12,-3 6 1,-4-4 0,0 0-11,-1-1 14,-2 3-17,0-4 5,-4 0 4,2 4 8,-5-3-7,0 4 17,0-5-10,-5 5 3,-1-2 7,-2 2-1,-6-5-2,2 3-16,-1-2 20,-1-1-13,-3-7-7,-4 4 1,2-2 6,0-5-14,-3 4-1,1-4-2,4-1-3,-3 2-3,8 2-1,-2-4-1,4 0-1,-3 2-5,6 0 3,-1 1-13,3 1 3,0-2-63,3 0-55,0 1-57,1 1-54,0-2-69,3-2-74,3 3-261,4-4-682,4-4 302</inkml:trace>
  <inkml:trace contextRef="#ctx0" brushRef="#br0" timeOffset="94827.4043">14127 16183 3294,'9'-12'8,"-4"3"-16,2-3 14,0 3-1,2 1 5,1-5 9,-1 2 0,3 2-2,0-1 1,4 3 1,5 0-3,-3 3 4,4 0-6,1 3-9,-3 2 0,1 1 1,-6 3-2,1-2 0,-2 4 1,-2 0 0,-4-1-5,0 1 6,-2 1-1,-2 1 7,-1 2-4,-1 1 3,-4 1 1,-2 4 2,-5-1 0,1-2 1,-2 3-2,-4-1-1,1-3-2,5 0 10,1-5-14,0 1 2,3-4-1,-1-1 4,3 1-4,-3 0-2,5 0 6,-2-4 13,2 4 9,0-5 28,4 5 25,4-2-1,5 2 4,2-2-20,9 1-9,4-1-4,-1 0-9,1-3 6,0 1-8,2-2-9,-4 2-5,-1-1 1,0-2 1,-2-2-4,-2 5-6,-7-3 0,-1-2-10,-4 4-23,1-5-60,-5 0-35,1 3-36,-4-2-34,-1-2-41,-1-1-40,-3-1-33,-1-1-36,-7-1-182,-6-7-548,0 3 242</inkml:trace>
  <inkml:trace contextRef="#ctx0" brushRef="#br0" timeOffset="96232.6027">8017 10815 106,'0'0'235,"-7"2"-4,7-2-2,-4-3 9,4 3-2,0 0 6,0 0-1,-3-4-8,3 4-15,0-7-31,0 4-21,1-7-17,3 1-11,-1-3-11,3-2-11,-1-4-8,3-1-12,0-1 1,0 3-9,2-9-6,3 4-9,0-1-5,1 2-2,1-3-18,2 1 0,1 0-4,2 1-4,1-6 2,9-2-8,-9 9-12,9-7 10,1-1-14,1 2 3,3 4-4,0-3 0,2 3-6,4-2 2,-2 3-8,1 1 3,2 1 0,0 2 0,-1 0-1,3 0-6,1 2-4,1 3 17,-1-1-9,3-1 14,0 3-14,1 1 1,18-9-2,-21 12-4,2-1-4,1 4 11,18-7-1,-21 8-2,3-5-2,1 5 1,23-1-4,-24 2-2,21 1 4,0-2 2,-22 1-1,23 3-1,-23 0 2,23 5-7,-4-5 18,-19 0-18,0 6 4,22-1 2,-22-1 12,23 5-19,-25-1 5,4-2 6,17 1-9,-20 3 3,1-2 0,2-1-6,0-2 13,23 4-3,-7 6 1,-17-9-3,21 5-10,-21-6 4,21 4 1,-2 6 6,-20-5-3,19 4-2,-19-4 1,21 4-5,-24 1 6,4-3-11,19 2 12,-21 1 7,1-3-10,-1 3-1,3-1 7,-4 2-1,3-1 3,-4 1-15,3-2 7,0 7 2,-3-5-2,2 2 2,1 2 3,15 3 1,-18-3-1,4-1-4,18 6 15,-21-9-16,23 10 3,-27-9-7,6 0 0,-1 2-5,20 9 11,-24-10 3,0 2-3,1-3-6,0 5 1,2-1 6,-1 3-3,2-3 2,-4 3 10,5-2-17,-4 2 8,2 3 5,18 6-6,-21-13 2,1 6 0,1 1 0,-1 0 6,17 11-8,-21-11-1,1 0 2,0 0-3,0-1-4,0 0 5,-3 1 0,0-3 4,-2-1-6,-1 2 5,-1-3-1,-13-4-4,3-1-1,-1-1 2,-1 5 6,-2-7-4,1 1 0,-4-2 7,-3-4-7,2 4-7,-4-4-2,0 2 6,-1-2 0,-4-4 1,1 4 2,0-3 5,-3 3-5,-1-6-2,2-1-1,-3 2 3,0 1-6,-2-2 6,3 1-1,-1-2 13,-2 0-12,2 2 2,-3-4-1,2 3 1,-2-3-4,3 2 7,-3-2-6,0 0 6,0 0 25,2 2 25,-2-2-5,0 0-7,0 0 1,0 0 1,2 3-6,-2-3 1,0 0-3,0 0 10,0 0-19,0 0 5,0 0 6,0 0-19,0 0-2,0 0 2,0 0-6,0 0-5,0 0 4,0 0 2,0 0-12,0 0 9,0 0-6,0 0-5,0 0-42,0 0-42,0 0-24,0 0-28,0 0-28,0 0-32,0 0-21,0 0-21,0 0-22,3-10-10,-1 4-5,-2 1-5,2-3 13,-4 0-140,0-5-438,-3-1 194</inkml:trace>
  <inkml:trace contextRef="#ctx0" brushRef="#br0" timeOffset="96869.2184">13997 11346 1154,'-15'-24'-79,"-2"-5"21,-1 4 18,2-3 24,-1 0 18,0 2-11,2-2 30,1 6 11,1 1 19,1-1 3,3 7 19,1 1 2,5 4 12,-2-1 20,1 3 2,0 1-1,1 2-3,1-1-11,0 1-4,-1 0-3,2 4-1,-1-2-6,2 3-6,-2-4-8,2 4-7,0-4-6,0 4-6,0 0-3,-3-3-5,3 3-4,0 0-5,0 0-1,0 0-6,0 0 1,0 0-4,0 0-6,1 14 3,2-6 0,3 2 1,2 3-2,0 2-8,0 0 1,4 4 4,3 0-2,3-1 1,0 2 2,3-1-2,0-1-1,0-1 1,1 3 3,1-6-7,0 1-1,-1 2 4,-2-3 1,1 1-1,-1-2-3,-5-3 2,-2-2-3,-1-2-1,-4 0 3,-1-1-1,1-2 0,-3 1-3,0-1 3,0-2 38,-3 1 18,1-1 9,-3-1 7,4 3 10,-4-3 1,5 1 14,-5-1 4,0 0 11,4 0-1,-4 0 4,0 0-10,0 0 8,0 0-10,0 0-10,7-1-9,-7 1-16,3-6 0,-3 6-4,2-4-7,-2 3-3,0 1 0,3-5-8,-3 1-5,0 4-3,3-2-2,-3 2 0,-3-6-10,3 6-2,0-6-2,0 6-5,-3-4-7,3 4 2,-4-4-5,-1 2-5,-4-1-1,-1 3 4,-7-2-2,-6 2-2,-6 5-3,-9 4-4,0 4 1,-5 2 2,-4 3 4,-19 11-2,20-4-4,-16 10-1,19-9 9,4-1-9,1 6 0,4-10 2,2 8-6,10-9 4,0 4-2,4-3 4,0 1-5,3-2 4,3-1-6,3-3 5,2 0 2,-1-2-4,1-1-1,1 2 0,0-6-11,3 1 9,2-4 5,-2 1-4,3-2-2,-4-1 5,4 2-1,0-3-1,0-3 1,-1 4 1,1 0 3,0-4 0,0 5-2,0-5-3,0 0 0,-2 3 4,2-3-1,0 0 0,-3 3 6,3-3-4,0 0-2,0 0-3,0 0 5,0 0-5,0 0-5,-1 2-59,1-2-55,0 0-35,0 0-39,0 0-62,0 0-52,0 0-41,0 0-340,-6-6-745,2 2 329</inkml:trace>
  <inkml:trace contextRef="#ctx0" brushRef="#br0" timeOffset="101804.5389">18375 9636 2701,'0'-11'62,"0"-2"-42,0-2-13,0-4 19,2 2 55,-1-1 22,1 0 10,-1 4 4,0 4 13,-1-2-31,0 7-5,3-2-13,-3 2-7,0 0-11,0 5-5,0 0-8,0 0-5,0 22-3,0-2-13,-3 9 7,1 2-8,-1 15-4,0-11-2,-1 0 0,-2-2 1,-1 2-3,4-2-6,-3-1-4,-1 1 3,0-1 7,0 0-4,0-3 2,0-3-7,0-2-1,5-4 3,-4-3-13,1-1 23,1-2-15,1-3 1,1-1-14,0-1-62,-1 0-35,2-3-18,1-2-25,0-4-27,0 0-25,0 0-14,8-14-19,-6 4 3,3-10-5,1-6 11,1-4 24,0-3 35,-4-1 26,4 1 46,-3-1 33,2-2 32,-2-1 37,0 3 22,2 0 39,-3 0 11,1 3 23,3 0-8,-3 6 5,3-2-5,0 1 1,-1 12-6,4-5-12,2 0-10,3 1-8,-1 6-6,4 2 5,3 5-15,-5 5-1,5 1-13,-6 6-1,-1 3-2,-2 1-2,-1 2-2,-5 3-4,-1 2-1,-4-1-2,1 2 0,-5-2 2,-5 6 0,0-5-5,-7 1-3,0 3-2,-5-5 2,0-2-2,3-1-1,-4-2-1,4-1-1,3-1-4,0-3-21,0-1-46,2-1-48,2 0-58,5-3-63,0 0-233,2-1-502,3-1 223</inkml:trace>
  <inkml:trace contextRef="#ctx0" brushRef="#br0" timeOffset="102542.5588">18772 9762 226,'-18'-2'280,"8"2"-21,-1 1-18,-2 4-24,-1-2-27,3 4-15,-2 1-18,1 1-16,0 1-16,1 2-10,8-1-11,-7 0-10,5 3-8,3-1-14,-2-1-5,5 1-3,2-3 2,-1 1-8,3-2 0,-2 0-5,7-1-2,4-3-4,0 0-3,0-2-2,3-6-4,5 0 0,-6-4 4,-2-1 4,0-3 8,3-4 6,-3-4 3,-4 2 6,-3 1 0,0-1 1,-4-1-9,1 3-4,-4-2-6,-1 1-12,-2 6 3,-7-4-2,0 2 0,-1 4-9,-5 3-12,-4 1 1,-2 4-3,0 5 3,6-1-4,2 1-2,0 2-2,4-2-4,3 3-5,0-1 0,3 0-3,4 3-3,0 0 9,0-3-1,7 4-2,4-1 3,2 0 5,7-2-3,2-1 1,2-2-5,3-3 4,1-1-1,0-4-1,-2-5 3,-4 2-1,1-3 24,-4-2 28,1-3 5,-5 0 20,1-4 15,-4-3 6,0-4-12,-1-1 10,-6-3-8,-1 4-3,1 1 1,-2 7 11,-1 0 2,-1 6-3,-1 2-13,0 0-10,2 6-11,-1-2-11,-1 5-6,0 0-9,0 0-7,-6 25 2,6-1-4,-4 9-6,-3 0-3,1 14-1,-1 4-1,0-4 4,0 1-12,0 0 3,0 1-2,-3-1 0,3-1-4,-1-3-3,2-10 0,-1-4-4,1 4 2,1-4 3,-1 2-2,2-7-3,0-8-1,1 0 1,0-5 2,2-2 1,-1 0-1,0-4 2,0-1 1,2 1 8,0-5 65,0-1 11,0 0-4,0 0-11,0 0-5,0-21-14,2 4-1,0-4-10,1-4 6,2-6-14,0 6-7,-2-5-1,2-2-6,1 0-4,3-2-1,0 3-3,1-3 1,2 3-7,3 2-1,-1 1-3,3 1-5,1 4-3,3 3 8,2 3-7,-2 3 0,3 6-1,1 4-1,-5 3-6,-4 2 2,-2 2-2,-6 3 5,3 2 0,-1 4-5,-7 1 4,1-1-1,-4 5-2,-4 0 9,-2-1-4,-6 5-4,-4-1-2,-2-5-39,-4 1-50,0-3-26,-2-3-59,4-4-35,-2-1-40,7-2-22,-1-1-26,2-2-39,4-1-48,3-5-49,4 1-318,-1-5-817,4-1 363</inkml:trace>
  <inkml:trace contextRef="#ctx0" brushRef="#br0" timeOffset="102842.144">19461 9726 33,'10'-12'367,"-3"-3"7,0 1-3,-3 4 4,-2 0-16,-1-1-24,2 6-27,-3-2-36,1 4-17,-1 0-40,0 3-25,0 0-18,-14 6-18,3 5-10,-4 4-19,-4 5-8,2 2-11,0 0-14,-3 1-11,5 3-3,1-4-13,0 2-1,4 0-15,0 1-4,3-3 1,6 2-6,-2 4-3,6-5-1,-2-2 1,2-1-14,1-3-7,2 1-43,1-2-62,0-2-63,1 1-51,5-3-64,-1-3-61,7-2-325,4-2-707,1-2 313</inkml:trace>
  <inkml:trace contextRef="#ctx0" brushRef="#br0" timeOffset="103158.1315">19727 9843 67,'10'-25'250,"-3"3"15,-4 4 9,1 0 2,-1 2-9,-1 5-9,0 2-4,-2-1-31,0 3-21,0-1-21,0 6-17,-2-2-18,-3 3-11,5 1-28,-14 5-3,3 2-8,-2 3-10,-1 2-2,3-1-18,-2 2 0,2 1-16,1 0-3,3-3-5,4 6 2,-1-5 0,4 5-22,4-1 9,3 9 1,3-3-3,4-3-2,-4-3 1,4 2-7,-3-4 0,1 1-7,0-3 3,0 1-3,-7-4 4,3 0-2,-2-1-7,-3-6 7,0 5 2,1 0-7,-4-2 5,0 0-2,0-1-2,-4 1 2,-2 1-1,-5-1 10,-3 4-12,-1-6-2,-1-1 2,-7-2 3,1 0-8,5 2-4,-3-6-15,-1-1-38,0-1-47,6 0-62,1 0-65,2-4-57,1-3-295,1 1-624,6-8 277</inkml:trace>
  <inkml:trace contextRef="#ctx0" brushRef="#br0" timeOffset="103456.678">19719 9786 127,'14'-8'312,"0"1"5,0-3 2,0 2-1,0-1-12,2 0-21,-4 0-31,1 4-20,3-5-25,-1 3-24,-1 0-16,0 0-23,0-1-13,1 3-9,-3 1-23,2-1-37,-4 4-75,0-1-56,0 0-57,-2 0-59,1 1-52,-1 0-55,1 1-160,-1-1-486,2-1 216</inkml:trace>
  <inkml:trace contextRef="#ctx0" brushRef="#br0" timeOffset="103802.9724">20084 9653 98,'5'0'152,"2"-3"45,-2 1 12,0-2 16,-2 2 18,1-1 22,-1 0 15,-2 1 5,2 0-4,-3 2-23,3-4-9,-3 4-41,0 0-25,0 0-11,2-1-21,-2 1-20,0 0-21,0 0-10,-12 14-9,8-5-4,-6 4-8,0 0-10,0 3 0,3-2-18,0 2 0,2 1-9,1-2-3,2 2 0,-1-1-8,3 1 1,3 0 3,2 5-9,1-4-3,1-1 4,6 4-14,1 4 12,0-4-3,0-1-8,-4-5-2,6 2 6,-5 0-3,-3-7 2,0-1-3,-3-2-3,-1 1 0,1-3-4,-3-1 1,1 0 12,-1-1-15,-1 0 7,-1-3-9,0 0 11,-7 7-5,-3-7 0,-4 0-3,1 0 1,-5 0 5,-2-5-2,-1 2-4,-3-1 1,3-1 1,0-3-7,2-1-34,4 2-64,0 0-32,-1-1-48,5 1-66,0-4-74,3-1-335,4 1-705,0-6 311</inkml:trace>
  <inkml:trace contextRef="#ctx0" brushRef="#br0" timeOffset="103828.0067">20154 9682 253,'4'-11'363,"-1"3"-4,0-2 5,1 0-34,0 3-34,4-2-27,0-2-29,3 2-21,6 0-26,-3 1-27,7 3-12,0 1-12,2-1-7,-9 2-20,3 0-11,4 2-8,-7-2-20,0 3-9,0-1 4,-1 0-14,-2 1-69,-1 1-62,-3-1-54,0 1-67,0-2-80,0 0-290,0-2-610,-4 1 270</inkml:trace>
  <inkml:trace contextRef="#ctx0" brushRef="#br0" timeOffset="104139.1991">20662 9286 251,'-6'-15'360,"1"8"3,1-4-15,1 5-47,-1 1-28,4-1-32,-1 2-26,-1 2-19,2 2-17,0 0-30,14 10-7,3 7-10,4 7-23,9 7 0,-2 7-7,3 2-11,-7 3-9,0-1-4,-4 8-12,-7-6-4,-1 4-8,-8 3-6,-1 3-10,-6-4 8,-3 4-15,-4-4 7,-5-2-5,0-2 0,-5-5-3,-1 1-7,-6-2 2,-2-2 1,-1-3-7,-5 1 4,0-4-3,-3-1-14,-2-4-63,-1-1-64,-1-1-58,-2 1-71,1-6-60,-1-1-262,3-5-617,-4-1 273</inkml:trace>
  <inkml:trace contextRef="#ctx0" brushRef="#br0" timeOffset="104773.8715">18249 10710 134,'2'-20'382,"0"-1"-3,0 7-20,0 3-15,0 0-39,-2 4-28,0 2-35,0 1-20,0 4-23,0 0-23,-5 19-17,-1 7-15,-3 5-13,-4 14-15,-1 1-4,0 4-12,-1-4-11,0 3-15,1 0-5,1-6-10,0-10-3,4 1-6,-2-3-6,2-2-1,-1-2-3,2-2-1,-1-2-6,4-8-7,0-3 5,0-2-13,2-1-44,0-5-30,2 3-9,-1-1-11,1-6-6,1 0 12,0 0 5,0 0 6,-3-17 5,3 3 3,0-6 8,2-7 9,0-1 9,0-4 9,2-4 8,0-12 14,3-1 1,0 1 19,6-2-4,1 5 2,2 2 23,-1 14-15,3 0-7,2 4-3,3 3-4,2 3 11,2 6-11,1 3-6,0 2 0,0 6-6,-4 8 3,3 2 5,-2 2-5,-6 2 1,-9 3-1,1-3-5,-3 3 6,-4 2 3,-1 1-10,-7 0 8,-3 1-6,-4 5 12,-8-3-1,-2-1-9,-3-2-10,-11 3 13,8-7-6,-11 6 5,9-11-10,2 3-76,0-4-44,0-1-42,6 0-59,6-7-54,2 3-279,3-3-600,6 0 266</inkml:trace>
  <inkml:trace contextRef="#ctx0" brushRef="#br0" timeOffset="105346.4316">18536 11012 213,'4'-6'382,"0"3"-18,-1-3 0,-2 3-37,2-2-32,0 2-33,-3 3-24,0 0-28,0 0-33,0 0-5,-8 17-17,1-2-15,-3 0-24,-3 9-1,6-6-15,0-3-15,-3 2-10,4-1-3,2 0-7,-1 1-1,3-1-9,2-3-6,0-2-11,4-1 2,2-2-2,1 0 0,3-1-2,4-5-5,0 0-3,3-2-5,3-7 8,-1 0-6,1-1 2,-2-6-8,2-3-2,-2-1 3,-2-4-5,-2 4-4,-3 6 8,-4 2 7,-1 3 15,1 0 15,-3 1-12,-1 1-8,0 2 2,0 0-13,-3 3 3,0 0-2,0 0 0,-8 11-7,3-1-4,-3 2-2,1 1 3,0 3-1,-2-1-9,5 1 10,1 0-10,0-4 0,3 0-5,3 0 7,-3 3-6,4-5 0,3-1 3,3 3-12,4 0 14,0-5-3,7 0 6,2-1-4,-2-4-4,3-2 3,-3-2 5,0-4 12,-4 0-17,-3-2 7,5-7 0,-2 1-11,-3-6 9,1-1-2,-8 6-1,0-3 10,0 0-11,-4 2 2,0 0-8,-2 4 4,-1 1-4,0 1 0,-1 3-4,-2 3 1,0 1-1,-4 2-5,0 1 4,1 5-2,-2 3 3,1 1 0,3 0-4,1 4 2,0 0 3,3 3-5,4 2-1,-1-2-5,0 0 7,5 0-1,2 0-3,-3 0 11,3-3-1,-4-3 3,1-2 0,-3 5-2,0-9 6,-1 1-3,0-2 0,-3 2 0,-3-2 6,-4-2-7,0 3-2,-7-1 3,-1 1-1,-1-3-5,-7-2-38,3 1-48,4 0-37,-5-3-38,5 1-49,2 2-42,0-3-66,4 0-327,3 2-701,2-2 310</inkml:trace>
  <inkml:trace contextRef="#ctx0" brushRef="#br0" timeOffset="105724.1896">19240 11029 2618,'20'-44'99,"-5"-1"10,-5 16 0,1-2 36,-4 6 23,-1 6 7,1 2-20,-4 5-40,1 6-19,-4-5-21,4 7-10,-4 4 0,0 0-9,0 12-10,0 2 4,-5 10-10,-1 5-3,-4 3-5,0 14-4,-1-13-7,-2 13 5,3-12-7,-1-2 4,0-1-5,1-6 3,0 2-6,-1-6 1,5-5 0,1-6-6,1 2 1,-1-3 1,1-1 0,3-3-3,-1-2 23,-2 2 77,4-3 40,0-2 29,0 0-18,0 0-15,0 0-14,8-14-17,2 1-10,-1-3-10,5-6-5,2 0-16,3 2 3,-1-1-17,2 2-5,0 0-8,1 6-7,0 3-3,0 4-8,-5 3-3,-1 0 6,1 4-13,-1 4-2,-6-3-2,4 5 0,-7 1-3,0 1 0,1 1-2,-3 2 0,-1-2-9,1 4 8,-4 0-3,-4 2-1,1 0-2,-1-1-33,-3-1-79,1-2-51,2 0-66,-3 0-59,-3 0-45,3-5-66,0 1-66,0 0-271,4-7-794,0 2 352</inkml:trace>
  <inkml:trace contextRef="#ctx0" brushRef="#br0" timeOffset="106053.1848">19837 11007 3375,'0'-23'-15,"-3"-6"25,1 13-11,0 0 54,2 5 22,-3 3-13,3 1-23,0 4-2,-2 0-17,2 3 5,-12 6 1,1 5-8,-9 7-3,3 6 3,-4 1-10,-3 11 2,6-8 3,1 0-5,-4 10 3,7-9 7,2-2-11,1-1-2,4 1 1,0-3 2,3-5 0,4 1-10,0 1 7,4-4-33,-1 0-32,4-2-45,4 0-56,-1-4-36,10-1-43,5-4-50,-1-3-174,0-3-502,1-6 222</inkml:trace>
  <inkml:trace contextRef="#ctx0" brushRef="#br0" timeOffset="106446.7919">20009 11131 75,'13'-34'205,"-1"4"13,-2 0 13,0-1 8,-3 9 9,0 5-4,-3 3-1,-2 4-18,1 1-24,-2 1-16,3 4-20,-4 1-23,0 3 2,0 0-24,0 0-17,-18 11-8,7-1-12,-1 3-9,1 3-2,-3 4-14,2 1-5,6-4-9,0 0 2,3 3-8,3 0-4,3 6-1,3 0 1,2-1-9,2 1-5,-4-7 5,5 1-3,3 2 3,-5-6-10,0-1-2,-2-1 4,-1-3-1,-2-4-11,-1 0 3,1-3 3,-2-1-3,2 2 6,-3-3-1,-1-2 4,-7 5-2,0-3 4,-8-5-10,-3 2-2,-4-5 1,-1-1-1,-3-2-10,2 2-36,2-4-51,-1 2-43,1-2-76,2-2-66,0 2-262,9 0-582,0 0 257</inkml:trace>
  <inkml:trace contextRef="#ctx0" brushRef="#br0" timeOffset="106473.8055">20067 10957 2528,'18'-14'163,"-1"1"-112,1 0-26,2 1-2,-2-1 0,-2 6-10,-2 2 5,7-2-2,-7 2 0,7 0-5,3 2-5,-3 3-19,-1 0-71,1 2-57,3-2-75,-3 2-191,2 1-440,-1-3 195</inkml:trace>
  <inkml:trace contextRef="#ctx0" brushRef="#br0" timeOffset="106781.5101">20575 10909 26,'0'0'267,"-5"-12"-20,0 11-27,1-2-20,-3 4-20,-1 1-18,0 1-18,-7 3-14,1 3-8,-1 8-16,-1 3-7,-1 1-8,6 1-7,-2 2-11,3 0-3,3 1-5,0 1-4,7 0-1,4-3-1,-1 3 3,4-2 3,-4-6 11,4-2 2,0 0-1,3-3 3,-3-4-4,0 0 1,-4 2-7,3-6-11,-3 1 0,-1 0-3,1-1-4,-1-4 2,-1 2 1,-1 1-14,0-4 8,-10 4-11,0-4-5,-4-4 1,-7 0-6,-2 0-2,1-1-35,-2-3-62,4 0-61,-4-2-67,3-1-53,0 2-256,1-4-551,2-3 244</inkml:trace>
  <inkml:trace contextRef="#ctx0" brushRef="#br0" timeOffset="106808.4944">20499 10940 11,'20'-11'218,"0"-1"-14,-1 0-24,1 1-19,1-1-12,-1 3-16,0-2-15,-6 4-21,1 0-28,1 1-55,5-4-46,-7 2-54,-1 6-120,-2-5-224,-3 2 100</inkml:trace>
  <inkml:trace contextRef="#ctx0" brushRef="#br0" timeOffset="107133.7159">20785 10707 2171,'-2'-12'64,"4"3"60,-2-3-19,0 3 6,3-1-9,1 6-19,-1-3-23,3 3-15,2 2-7,5 7-5,6 5-2,4 9-1,7 12 5,-4 3 1,1 5-6,-7 4 4,-2 0-4,-2 0 0,-8 3-3,-4-13-3,-8 12 5,-3-12-1,-8 12-4,0-13-2,-7 7-1,-6-3-5,-2-4 2,-4-2 5,2-5-7,-2-3-2,7-8-20,-1-1-63,0-5-50,-1 1-78,5-8-56,1 4-216,6-5-507,4-1 225</inkml:trace>
  <inkml:trace contextRef="#ctx0" brushRef="#br0" timeOffset="107684.172">21313 11315 191,'0'0'223,"14"-14"-22,-1 5-17,3-6-18,3-2-12,-1-3 11,0-2 6,0-2 2,0-1 1,-4-4-2,0 1-1,-1 1 11,-3 3-1,-4 6-11,-1 3 2,1-1-4,-5 7-15,2 3-2,-2 1-36,-2 2-10,1 3-18,0 0-3,-13 8-5,2 6-8,1 0-12,-4 7 1,0 0-18,6 2 3,-2 6-13,4-6 2,3 3-6,2-2-4,2-6-4,2 1 4,1-2-3,3-1-6,3-1 5,3-2-5,1-2 0,1-6 9,8 0-7,2-3-3,-1-4 0,0-3-5,3-3 7,-6-4-5,2-2 15,-3-5-8,3-1-10,-3-4 14,1-3-13,-4 1-4,-3-3 35,0 9 21,-7 6 0,0 0 6,-2 4 3,-2 5-11,-1-1-6,1 2-13,-3 2-4,0 2-2,-3 12 0,-1-3-9,-3 6 0,-2 2-2,-2 3-3,0 1 2,-2 1-3,6-8-5,-3 4 0,3-7-6,3-1 3,-3-2-9,1-1 8,5 0 8,0-3-10,-1 0 8,0 0 73,2-4 10,0 0-5,0 0-11,9-9-11,1-3-3,4 0-10,3-4-9,4 1-5,2-1 0,-1 2-8,2 4-6,-3-2-3,-1 5-1,4 1-6,-10 3-3,7 5-3,-8 1-1,-2 5-4,-1 0 0,-3 4-3,0 5 3,-3 0-4,-1 0 0,-4 2 1,-2 1-1,-3-2 3,-1 4-6,-4 2 3,3-6-7,-2-4 2,-2 1 2,1-4-56,0 1-63,-2-4-80,6 0-74,-4-4-78,3-3-81,0-1-383,3-1-879,0-6 390</inkml:trace>
  <inkml:trace contextRef="#ctx0" brushRef="#br0" timeOffset="108002.5987">21806 10950 2407,'-11'-53'4,"3"21"2,-4-14 24,8 20 59,0 1 30,-2 7-15,6 3-14,-4 4-19,4 5-24,0-1-3,-3 2-4,3 0-9,0 5-6,0 0-44,10 12-64,-3-5-82,3 5-74,-2 3-195,8 2-470,1 2 208</inkml:trace>
  <inkml:trace contextRef="#ctx0" brushRef="#br0" timeOffset="108405.6726">22440 11047 3398,'20'-15'57,"-5"-2"-47,-2 1 3,0 3 51,-3-1 53,-2-1 30,-1 8-18,-1-3-9,-1 6-12,-2-2-11,-1 2-15,0 0-10,1 1-7,-3 3-8,0 0-4,-10-1-9,-1 7-3,-3 0-8,-6 4 2,0 2-5,1 3-7,5-7-7,-2 11 5,5-6-2,1 4 4,3-1-12,4 2 3,-1 0-8,4 2 2,4 6 3,6-1 0,-3 0-6,9-1 1,1-2 1,-2 0-5,1-2-2,-1-4 4,-4-3-1,-1-1-1,-6-7 0,3 4 0,-1-5 3,-2 0-4,-4-2 3,3 3 5,-1-3 5,-2-2-6,-3 5-1,3-5 1,-13 3 8,0-4-10,0-1 2,-2 2-5,-2-1-1,2 0 3,-6 1 1,5-5-2,-8 3-4,3-1-1,4 1-24,0-2-82,1-1-52,3-1-53,0 3-51,3-1-56,3 1-74,4-3-207,-1 0-649,3 0 288</inkml:trace>
  <inkml:trace contextRef="#ctx0" brushRef="#br0" timeOffset="108756.3216">22747 11122 142,'12'-12'360,"-1"-1"-14,-1 1-18,2 0-34,2 1-30,-1 3-25,6-2-27,-3 5-18,8 1-21,-3 2-8,-1 4-25,-3 3-14,-3-1-14,0 6-12,-1 0-11,0 5 2,-8-1-21,1 0 2,-2 5-14,-7-2-6,-4 8-2,-3-4-7,-4-1-3,-3 0-3,0-2-4,-1-1 1,8-4-10,-1-1-1,1 2-2,3-9 0,1 5-13,2-3 6,1 3 4,3-5 1,0 2 22,3 1 10,7-1 15,1 0-7,11 3 1,7 0 5,9 4-4,1-4-5,4-1-2,-4 0-12,-9-4-5,-2-2-1,0-3-7,-2 1 4,-3 2 5,1-4-6,-8 2-2,-1-2-1,-1-2-1,-1 3-3,-2-3-3,-4-1-4,1 2-4,-3 1 6,2 2-8,-3-2 8,-1-1-4,1 0-2,-4 2-3,3-3-38,-3 3-42,4 0-40,-4 0-35,0 0-33,0 0-31,0 0-32,0 0-39,-18 0-38,9 1-261,-6-1-624,-6-1 277</inkml:trace>
  <inkml:trace contextRef="#ctx0" brushRef="#br0" timeOffset="112635.3887">14786 14400 188,'0'-16'230,"2"-1"-3,-1 1 17,-1 3-13,0 1-14,1 4-10,1 3-19,-2-1-20,0 0-18,0 2-13,0 4-22,-6-1-10,6 1-10,-18 11-7,5 2-12,1-3-4,-7 5-3,5-2-15,0 3-5,-3 0-3,7-5-6,1-4-3,-1 3-1,1-3-8,2-2-3,3 1-2,0-3-4,-2 2 1,6-2-1,-4 0-1,2-1 9,2-2 21,-1 5-1,1-5-6,7 0 1,0 0-9,9 0 2,-1 0-6,1 2-4,6 2 0,-8 1-6,2 0-6,-1 2 5,-1 1-5,2 6 1,-5-2 0,-1 3-4,-2 1 7,1 8-6,-5-6 0,-3-3-1,2 2 1,-6 0-5,-1-3 4,0 2 1,-3-3-2,-4-1-3,-1 0 0,-6-1-5,-2-3 4,-4 0 2,2-4-7,-1-2 3,-1-2 4,-1 0-5,5-4 4,3 3 3,3-1-5,0-2 2,4 2-10,1-1-65,-1 2-61,3-4-58,2 2-63,2-4-45,2-1-187,2 2-523,-1-5 233</inkml:trace>
  <inkml:trace contextRef="#ctx0" brushRef="#br0" timeOffset="113096.1394">14650 14451 171,'5'-7'244,"2"0"-18,0-1-16,5-1-21,0 4-19,5 0-13,4 0-13,3 4-16,0-1-11,0 1-12,1 0-13,-1 3-10,2-2-3,-4 1-11,2 1-5,0 1-10,-4-1-30,2-1-47,-2 1-32,-6 0-37,0-2-13,0-1-1,0-2-3,-1-1 8,-3 2 7,0-1 12,1-3 18,-1 1 19,-1-1 33,-1-3 39,-1 5 17,1-2 35,-3 2 18,0 0 27,0-2 6,-1 1-5,0 3-22,-4-1-9,0 3-13,4-1-8,-4 1-10,0 0-5,-11 17-7,2-7-2,-2 2-6,1 3-5,-7 1-4,6-2-2,0 0 4,-2-2-11,3 0-2,2 0-2,2-3-3,-1 0-2,3-2-3,1-2 0,-1-2 2,1 1 4,3-2 61,-3 2 33,3-4 4,0 0-6,0 0-9,21-4-13,-4 4-4,7-5-14,-3 4 6,5 1-23,-2 1-1,-2 2-2,0 2 1,-8 3-18,5 0 2,1 4-7,-9-2-9,-1 4 6,0 0-5,-4 4 2,-3-6-5,1 4-6,-3 0 8,-1 1-1,-3-4 0,-1 1-1,-3 1 1,-4-2-7,-1-3 0,-2-1 4,-1-3 3,-5 0-9,-2-3 1,-1-2 2,0-1-7,1-2-5,2-3-9,-1-1-73,7 0-51,1 0-38,-1-2-49,4-3-40,3-2-39,2 3-234,1-6-577,2 1 256</inkml:trace>
  <inkml:trace contextRef="#ctx0" brushRef="#br0" timeOffset="113421.396">15129 14359 143,'8'-16'242,"-3"3"0,3-1-18,0 2-17,3 0-16,-1 2-21,11-2-11,-1 7-18,4-2-8,3 2-11,1 0-14,2 0-9,-2 3-9,11-1-10,-12 0-6,-2 1-8,-1-2-6,2 4-6,-6-3-7,-2 2-2,-3 0-7,-1-1-1,-4 1-6,0-1-1,-2 1-17,-2 2-51,1-1-54,-3-1-62,2 0-60,-3-2-178,1 3-423,-3-5 187</inkml:trace>
  <inkml:trace contextRef="#ctx0" brushRef="#br0" timeOffset="114246.137">14782 13251 192,'4'-5'219,"-1"1"-3,0-1-6,0 5-23,-2-3-18,-1 3-17,4-1-14,-4 1-18,0 0-15,0 0-8,0 0-10,-10 10-6,-1 1-13,-3 6-6,-6 2-7,1 2-3,-2 1-7,-1 3-3,-6 6 3,9-8-9,-1-1-4,0-1-4,0-2-6,3 0 4,0-2-6,6-2-1,3-6-4,-1-4-2,5 6 3,-1-7-7,0 0 3,2 1 9,-1-2 9,3-1 38,1-2-1,0 0-6,0 0-8,13-4-2,-1-4-7,8 3-5,2 1-6,1-1 6,-2 2-8,-4 3-7,-3 0-4,2 0-1,1 6-1,-3-4 0,1 2-3,-4 0-10,3 3 6,-1-1 1,-4-3-4,-1 5-1,3-4 0,-4 1 0,2-1 3,-5-2-5,3 1 5,-2 0 3,0-6-2,-5 3 0,8-3 9,-1-2 0,0 0 11,0-3-3,1 0 3,-3-5 3,2 5 3,-3-2 9,2 0-6,-2 1 5,-1 3-3,1 1-1,-4-2-8,3 3 7,0-1-19,-3 5-3,1-1-5,-1 1 2,0 0-3,-7 18-3,0-4 2,-3 3 7,-2 7-10,1-3 3,-1 2-12,-2 2 7,0 1-5,1-1 3,1 0 3,-4 1-3,6 4 5,-4-5-10,4 1 4,1-4 1,-3 2-7,2-2 7,2 4-84,1-9-75,1-2-54,4-3-64,-1-2-278,4-2-596,1-2 264</inkml:trace>
  <inkml:trace contextRef="#ctx0" brushRef="#br0" timeOffset="114699.5427">15176 13587 2260,'17'-26'2,"-3"2"-16,0 3 19,-4 6 62,-3 3 23,0 2-17,-1 5-18,-3 0-15,0 0-11,0 3-4,-3 2-2,0 0-1,-5 17-3,-2-5 2,-3 5-9,-7 5 6,3-1-1,-3-1-5,-1 2 1,0-3-1,3 1-1,-1-4-1,3-6 1,2 4 0,1-4-2,3-3-2,1 1-2,2-4-3,0-1 3,1-1 0,0 1 1,0 2 2,2-3 43,1-2 14,0 0-4,0 0-10,8 5 0,2-5-6,6 2-9,5 3-1,-1 0 4,2-4-9,-1 4-7,1 3 0,-7-5-3,6 2-3,-1 4 1,-5-6-3,-2 1-1,1-2-9,0 1 13,-4-3-2,0 1-3,-2 1 1,1-5-1,-1 3 21,1-3 17,-1-2-3,-1-2-9,0 0 8,1-1-3,-2-3-5,1 1 11,-4 1-19,4-3-5,-4 0 4,-2 3 2,2 3-5,-3 1-7,3-1-1,-3 1 11,0 2-20,0 3-1,0 0-1,0 0-2,-10 9 2,0 3-1,2 3-2,-2-1-2,-5 11-6,3-2 20,-2 5-20,2-1 4,-1-1 0,0 5 5,-1-3-5,-1-3 2,-1 2 3,2-3-10,1 0-75,-2-2-79,2-2-58,1-4-63,4-2-58,-3-2-188,3-3-567,1-4 252</inkml:trace>
  <inkml:trace contextRef="#ctx0" brushRef="#br0" timeOffset="115581.0569">14631 12403 219,'-4'-3'264,"4"3"-10,-3-5-3,3 5-2,-1-7-2,1 4-4,-2 0-9,2 3-11,-1-9-1,2 5-16,1 1-19,1-3-26,-2 0-7,6-2-19,-1 1-8,2 0-11,6 0-24,0-1 1,10 3-12,-3-2-2,-4 6-13,-1 1-2,-1-3-15,-2 5 0,-3 0 1,0 3-14,-1 5-1,-3-3-5,3 8-1,-6-1-8,-1 3 1,-2 2-10,-3 0 4,-6 1 4,-3 4-4,-1-4 1,-2-3-2,-2 0-10,-1-1 4,0-4 6,4-1-10,-1-4 19,3 2-8,1-4-9,0 0-1,3-1 12,1-2-11,4 1-2,1-3 8,-1 3 26,3-3 0,0 0-14,0 0 0,0 0 3,18 0-1,-5-2 1,8 2-14,1 0 3,0 4-3,1 1-2,0 3 1,-3 1-4,-1 1 1,-6-1-4,-2 1-1,-1-1 3,-3-1-3,0 1 0,-5 1 6,2 0-2,-7 2-5,-2-2-1,-3 2 3,-4-1-1,-7 2 1,0-3-11,-2 2 11,-1-6 1,0-2-14,-2-3 9,0 2 7,0-2-11,2-2 8,6-2 0,2 2-19,-1-3 19,3-1 3,2 2 1,2-2-1,0-2-13,0 2 5,4 0-7,0-4-41,1-1-53,3 2-41,0-3-41,3 0-40,1 1-47,0 0-47,6-2-292,0 1-657,0 1 290</inkml:trace>
  <inkml:trace contextRef="#ctx0" brushRef="#br0" timeOffset="116005.8964">15084 12499 199,'6'-17'287,"3"-7"-13,-1 9-21,2-2-23,0 3-18,1 3-25,3 2-18,5-1-18,0 5-13,4-1-14,2 6-14,-2 4-12,2 3-12,-4 3-6,1 0-7,-6 4-8,-4 0-6,0 7-5,-7-4-11,-5-3-1,-2 5-1,-4-2 0,-8 3-1,-4 3-13,-6-6 1,-1 1-1,-2-5 1,0 0-7,-1-2-1,4-2-2,10-2 0,0-2-4,4 0-3,3-4 0,2 2 14,0-2 9,5-1 3,0 0-3,0 0-7,20 0 3,3 0-5,0 0-3,4 0-2,13 7-10,-12-2 8,1 3-4,0 2 2,-3 1-6,1 0 8,-6 3-8,-1 0-1,-6-3-2,-5 0 1,-4-1 7,-2 1 0,-4 0-1,-4 4-4,-3-3 6,-5 0 0,-7 1-2,-2 1 3,-3-2-5,-4-2 9,-10 0-10,-2-1 3,0-3 0,2-4-5,9 1-2,1-3-1,-1 0-2,3-1 4,-1-2-4,6-1-22,1-1-55,5 0-42,6 0-49,1-2-45,6-1-55,0-5-243,3 1-548,5-2 243</inkml:trace>
  <inkml:trace contextRef="#ctx0" brushRef="#br0" timeOffset="116824.1358">14610 11653 106,'-3'-2'231,"-1"-2"-4,0 0 4,1 1 0,0-2-13,2-2-10,1 3-19,-2-1-12,4-3-22,3 2-14,3-3-9,3-2-11,0 1-10,10 2-17,-1-1-8,0 2-8,-3 3-7,5 3-11,-1 3-4,-4 1-9,-3 6 0,0 0-7,0 11-3,-4-3-2,-4 9-3,-1-1-4,-6 3-2,-3 2-2,-2-1-3,-2 0-4,-5-4 0,-1-2 3,-2-1-6,-2-2 2,1-1-1,0-3-1,0-1 0,-1-4-2,2-3-2,1 0 4,7-5-8,-5 5 3,3-4 0,3 0-1,2-1 0,0-3-5,2 4-3,-1-2 2,1 0-1,3-2-9,-1 3 13,1-3 5,3 6 11,4-5 8,3 2-2,4 1 7,6-3-8,4 2 0,-1 2-1,1-5-9,3 4 8,0 0-10,1 0-3,2-2 1,-5 1-3,3 2-12,-2-1-44,0-1-41,-3-2-48,-1 3-51,-2-4-57,-3 1-264,-3-3-550,7 0 243</inkml:trace>
  <inkml:trace contextRef="#ctx0" brushRef="#br0" timeOffset="117342.728">15231 11740 216,'3'-15'264,"1"5"-21,-4 0-19,6 3-25,1-2-18,0 1-16,6 3-16,-1-1-18,3 4-11,0-2-12,1 4-8,0 0-7,5 6-14,-1 3-5,1-1-10,-4 3-5,-5 3-6,-1-1-2,-1 4-9,-3 0 2,-3 4-8,-1 4 0,-5 1-8,-3 1 3,-5-1-7,-3-1-3,-1-4 2,-3 2-2,-3-3-1,2 0 0,-2-5 0,2-1-2,5-2 3,2-4-4,3-2 1,2 1-3,-1-4 11,3 0 21,1 1 11,0 0 7,0-1-3,1-2 11,2-1 3,0 0-1,7 4 2,1-3-10,9 1 8,3-2-9,5 0 0,-2 0-17,3 5-1,1-7 0,0 2-12,-3 2 14,3-2-20,-1 0-2,-2 0 0,-3 3-4,-4-4 3,-7 2-7,0 2 2,-3-3 3,2-1 18,-4 1 11,-5 0 1,7-2-4,-4 4 0,-3-2-6,6-2 5,-6 2-9,4 2-6,-4-2-4,0 0 2,6 1-4,-6-1 6,0 0-17,0 0-1,0 0 2,0 0-1,4 0 0,-4 0-5,0 0 13,0 0-18,0 0-10,0 0 0,0 0 6,0 0 5,4 1-15,-4-1 11,0 0-1,0 0-2,0 0 0,0 0 0,0 0-16,0 0-1,0 0-56,0 0-41,0 0-27,0 0-25,-2 5-26,2-5-15,0 0-27,-4 6-21,4-6-18,-1 4-24,1-4-213,-3 3-549,3-3 243</inkml:trace>
  <inkml:trace contextRef="#ctx0" brushRef="#br0" timeOffset="118648.0803">15541 11564 154,'0'-18'224,"0"-2"-14,-3-4-4,3 5-11,0-2-10,3-5-8,1 0-13,3-1-10,2-1-19,-2-2-7,6 3-15,6-14-11,2-2-12,6 3-12,3-6-3,2 4-9,2 3-3,1 2-12,4-1-6,0 2-1,0 6-5,2 3-6,0 3-2,0 1-2,2 6-5,-2 3-2,3 3-2,0 5-3,-1 1-3,-1 5 3,4 5-7,-3 1 3,1 7-4,-5 3-1,2 4 0,1-1 1,-1 5-1,-3 2 1,-3 1-7,2 10 4,-2 2 0,-5 1-1,-2 6-2,-1 0 2,-5 4-2,2-1-3,-7 2 1,-3 3 2,-4 4 2,0-1-2,-3 2 0,0 0 0,-1 0 1,1-1 2,-3 0-4,3-6 2,-3-4-4,3-5 0,-4-8 0,3-2 0,-3-2-1,1-3 5,-1-2-1,0-9 2,-2 0 0,0-1-1,0-5-1,1-2-3,-1-1 2,-1-3 0,0 0 2,2 2-2,-2-5-29,0-2-42,1 5-48,-1-5-43,0 0-33,0 0-29,7-12-160,0 4-413,-2-2 183</inkml:trace>
  <inkml:trace contextRef="#ctx0" brushRef="#br0" timeOffset="119002.4704">17065 11979 81,'10'-32'94,"1"1"2,-3 0 4,1 1 18,-2 1 18,-1 4 15,-2 9 10,-1 3 9,-2 2-4,2 1-14,-3 3-22,2 2-12,-1 5-10,-1 0-17,3 12-8,-2 5-15,-1 9 1,3 10-5,-1 11-7,0 1-7,1 3-1,-1-1-6,1-15-7,-3 1 1,-5 13-10,2-2 8,-1-12-5,-2-3-6,-1-1 5,-1-4-8,-1-1-2,-4-5 4,-2-3-3,1-6 2,-3 3 1,-3-6-2,-2 2 0,2-4 0,-6-1 0,3-3-4,1-3-4,1 2 4,-1-2-6,5 1-2,0-1-1,3-1-8,0-1-59,2-1-51,3-1-54,-1-1-87,2 0-129,0-3-410,3-1 181</inkml:trace>
  <inkml:trace contextRef="#ctx0" brushRef="#br0" timeOffset="119417.4924">17150 12056 167,'0'0'321,"0"0"-34,5-2-29,-5 2-27,0 0-24,0 5-17,-4 4-19,1 8-21,-8 8-12,1 8-17,-7 13-10,-1 5-9,4 0-8,1-1-8,2 1-9,1-2-7,0-1-8,4-2-4,-2 0-10,5-12-2,-4-2 0,3-3-9,-2-2 2,2 1-6,-1-10-1,0-1-8,1-1 8,1-7-10,2 1 2,-2-2-4,3-2 1,-3-3-1,3 2 2,0-2-5,0-3 1,0 0-2,0 0-8,-1-17 6,2 5-3,2-5 1,1-1-10,-1-11 2,4-1-2,0-2 0,3-2-5,1-15 7,0-1-4,-2 1 2,2-3 2,2 0 0,0 1 0,1 3 32,-3 14 13,0 5-1,-1 3 7,1 1 6,1 6-5,0 5 5,0 1-16,0 4 4,5 2-13,2 4-11,3 4 3,1 5 0,-2 5-8,-2 5 3,-1 3-7,-2 1 1,-6 4 0,-3 0-10,0 3 12,-7-2 6,0 0-17,-4 0-4,-3-7 9,-3-1-7,0-4 4,-4 1 0,-3-2-7,-4-1 2,1-1-1,-2-5-3,8-2-65,-9 1-49,9-2-51,0-3-60,6 1-55,-1 0-293,6-4-619,-1 2 274</inkml:trace>
  <inkml:trace contextRef="#ctx0" brushRef="#br0" timeOffset="120199.759">17527 12448 202,'3'-5'299,"-3"3"-32,0 2-29,-5-4-21,5 4-18,-15 2-24,5 2-20,2 1-15,-5 5-15,-1-2-11,1 2-10,2 3-10,1 2-15,1-1-3,-1 1-4,4-1-9,2 3-7,1-3-1,3-1-5,0-3-4,1 2-6,4 0 11,-1-3 9,3 1 12,4 0 1,-2-5 14,4 0-13,3-3 6,5 0-3,-1-4-2,1-3-9,0-2-5,-2-1 4,0-5-5,1-3 4,-2-2-1,-1 0-1,-7 3-10,-3-1 1,0-2-3,-3 2-5,-1-1-5,-6 0-9,-1 1-6,-6-2 0,-8 2-4,-2 5-3,-4 1-1,-1 3-2,1 3 4,-3 2-3,6 5-15,4 0 7,3 5-6,1-1 0,2 4-4,4 0 11,4 3-9,-1 3 0,7-2 23,1 2-24,3-3 0,3 1 0,7 2 3,4-3 9,-2-3-7,6-4-4,-3 2 4,1-9-4,1 0 11,-2-2-6,2-5 3,-4-1-8,1-5 9,0-1 2,-1-6 19,-1-3-12,-1-2 12,0-3 5,-3-1-8,2 0-2,-4-1 3,1-1-4,-1 4 9,-2 1 15,-6 7-7,0 4 21,-1 5-4,-2 1-4,0 1-12,1 3-7,-3 1-6,0 4-1,0 0-5,0 0-6,-5 31 6,-2 0 0,-5 12-12,1 3 2,1 5 10,-4 1-16,1 1 5,3 1-2,-1 1 1,4-2 3,-4-2-3,1-4-8,-1-2-1,2-1 5,-2-13-3,5-2 0,-2 1-2,2-2 5,-2-4 0,-2-2 0,3-3-1,4-2-2,0-7-4,-1-1 3,1-1 2,3-3 8,-4-1-1,4 1 37,0-1 70,-3-1 31,3-3 0,0 0-16,0 0-7,3-14-17,1 2-12,3-8-10,1-8-9,2 3-8,1-4-6,1 0-12,0-1 1,-1 3-6,4-3-6,-1 0-2,3 1-11,-3 2 4,3 2-6,0 0-2,0 6-5,0-3-5,1 6-9,-5 5 2,2 2 6,0 4-7,4 0 4,2 5-4,-4 1 10,-1 3-12,-1 1-6,1 4 4,-4 1 1,0 1-4,-5 0 1,0 3-7,-3-5 10,-4 4-6,0 0-2,-4-1 1,-3 2 5,-5-3-9,-1-3 5,-9 2-2,1-2 0,-3-4 2,-1-2-40,-1-1-44,1-3-27,3 1-51,-1-4-44,10-2-33,-2 4-40,2-2-35,3 1-51,5-1-48,3 3-59,-1-5-258,8 0-793,3 2 350</inkml:trace>
  <inkml:trace contextRef="#ctx0" brushRef="#br0" timeOffset="120554.4899">18360 12492 2682,'28'-32'-1,"-10"11"157,-2-1-34,-2 3 43,-6 6 1,2-1-16,-3 8-37,-7 0-37,4 1-12,-2 2-6,-2 3-5,0 0-2,-20 18-4,3 1-7,-3 4-5,-8 9 1,8-4-5,-5 9-7,0-1-1,9-9-9,2 2-2,0 1 6,3-2-4,2-1-6,2 0-7,2-2 16,-1 0-6,5-7 0,1 2 4,0-4-14,1 0-51,2-3-33,3 1-37,-1-3-50,5-2-62,1 5-55,3-9-259,3 0-590,-3-3 261</inkml:trace>
  <inkml:trace contextRef="#ctx0" brushRef="#br0" timeOffset="120965.7054">18539 12792 252,'2'-12'307,"1"-5"23,-1 4 3,0 1-17,1 3-6,0-4-15,0 2-21,1 1-34,2 0-25,2 2-22,3-1-13,2 4-18,5 1-19,-3 1-22,0 2-12,2 5-11,-3 1-8,-1-1-11,-5 1-6,-1 2-15,0 2 1,-4 0-6,0 4-7,-3-3-4,-4 1-11,-1 5 6,-2-2-2,-1 0 1,-2-1-9,0-1-3,2 0-3,-1-4-1,2-1-8,3 0 1,-2 2 1,2-5 1,1 3-4,-1-3-1,3 1-13,-1 0 14,2-2 2,0 4-2,3-4-5,-1 2 15,3 1-22,-1-5-24,2 1-52,5-2-36,-1 0-36,4-3-40,0 3-39,0-6-33,8 0-18,-3-3-18,-5 2 5,2-1 16,-1-1 31,-2-2 40,-2-1 42,-1-2 50,1 1 31,2-2 46,-2-5 41,-2 6 40,-1-1 34,1 1 29,-1 1 6,0-1 21,0 1-8,-1 4-1,1-2-11,3 0-7,-5 5-15,9 0-11,-2-1-4,0 3-10,-2 3-2,3 1-11,-4 1-7,1 3 0,-1 0-12,-3 4 0,0 1-3,-1 1-4,-2 2-1,-2-1-9,-2 5 2,-3-1-1,-3-1-4,-1 3 9,-1-5-11,-1 2 0,-1-2 1,-1-2-3,1 2-1,3-3-5,0-3 9,0 1-10,2-2 0,0-1-1,2 1 1,1 0-1,0-2 3,-1-1 0,3 2 1,0-4 19,3 8 9,4-3 6,0-2-4,7 3-4,-1-2 2,4 0-10,3 3-8,2-4 6,-1 2-2,-4-3-14,4 3 9,-4-5-13,-1 3-9,-1-5-44,-1 2-46,-1-1-43,-3-3-71,0 1-67,-2 0-253,2-2-571,-3-4 253</inkml:trace>
  <inkml:trace contextRef="#ctx0" brushRef="#br0" timeOffset="121346.895">19275 12455 2434,'-5'-34'-13,"2"5"116,1 0-5,2 3 20,0 6-9,3 3-20,1 1-21,-1 8-18,4 3-10,3 0-5,11 14 2,4 7-4,8 10-2,-1 11-6,-1 6 1,6 28-15,-13-20 7,-3 4 1,-3-4-8,-2 0 0,-6-1 9,-2-1-6,-5-3 2,-3-14-4,-3 3 2,-2 2 1,-4-3-2,-1-1 1,-7 9-7,-1 2 10,-2-6-3,2-11-3,-2-3-1,-1 0-1,-1-3 0,-1-3 3,-1-1-5,-4-4-2,1-2 11,-11 1-11,2-5 3,8-2 2,-11-3-18,8-2-39,-9-3-35,0-1-28,2-2-19,-3-3-22,0 0-24,3-3-16,-3-5-25,-1-2 0,1 2-165,-1-5-413,4 2 182</inkml:trace>
  <inkml:trace contextRef="#ctx0" brushRef="#br0" timeOffset="121897.3513">14245 11306 70,'-22'-21'254,"4"-1"5,-1 2-6,4 3-4,6 8-16,0 0-11,4 1-23,0 1-22,0 3-16,1 0-17,1-1-20,0 5-11,3 0-17,0 0-4,6 13-12,4 3-2,10 8-8,18 8-8,22 21-3,8 0-4,2 7-6,11 0-2,-4 0 3,7 0-8,1-1-3,2-2-10,2 3 1,-2-4-8,-1-2-1,-3-4 1,-4 1 2,-3-3-6,-7-9-5,-5 1 2,-21-14-3,-2-1 3,-1-3-2,-8 2-2,-9-11 1,-1-1-7,-5 1 3,-6-6-5,-3-2 3,2-2 3,-4-2 5,-3 3 27,4-3-1,-4-1-5,-3 0-11,7-2 7,-6-4-14,1-2-28,-5 1-42,3-6-48,-6 1-58,-2-3-59,-2-6-64,-4-1-209,-2-2-531,2-1 235</inkml:trace>
  <inkml:trace contextRef="#ctx0" brushRef="#br0" timeOffset="122290.8184">15631 11455 108,'-2'-12'224,"-1"0"-26,-4 3-22,-5 2-21,-10 0-10,-18 4-9,-5 8-22,-28 10-8,-6 4-9,-7 5-3,-1 2-10,-6 3-8,0 0 21,1 1-3,0-1-7,1-3-6,0-2-4,5 2-9,4-3-5,5-1-9,4 1-6,7 2-1,22-13-4,0 1-5,3 1-3,5-4-4,7 1-2,5-3-4,3 2-5,7-4 0,2-1-1,3 1-5,6-2-6,-4 1-2,4-2-18,6 1-32,0-2-27,5-1-42,8-2-42,9 0-48,3-7-151,13-4-382,7-5 169</inkml:trace>
  <inkml:trace contextRef="#ctx0" brushRef="#br0" timeOffset="123101.3189">18183 5566 160,'-5'-18'239,"-1"-2"-2,5 0-1,-2 4-6,0 0-7,3 0 0,-3 6-14,3 2-17,-1 2-22,1 0-16,0 2-17,0-1-11,0 5-19,0 0-12,0 0-12,0 0-6,-6 15-7,5-3-5,-2 4-6,0 1-9,3 1 4,0 1-7,-2-2-7,0 1-2,2-2 3,2 1-11,0-5-1,-2 0-7,0-1 2,3-1-1,0 0-5,1-2 3,-1-3-5,1 4 3,3-4 35,6-2 8,0-1-4,2 0-4,6-3-2,2-2-8,2 0-2,-1-6 6,4-4-8,10-4 3,-1 0 0,1-7-11,0 1 4,0-6-7,4-4-4,13-16 2,-17 16-6,3-2-4,11-16 0,-14 19 11,-1 0-20,-5 3 7,-8 10-5,-3-2-3,-2 3-3,0 1 5,-8 4 0,2 2-5,-3 2 2,-5 3 0,3-1-3,-4 4-8,0-1-15,-1 2-66,-3 2-21,0 0-19,0 0-34,-10 13-31,-1 0-34,-5 3-41,-5 2-29,-3 4-195,-9 3-530,0 1 235</inkml:trace>
  <inkml:trace contextRef="#ctx0" brushRef="#br0" timeOffset="123529.3053">18126 5618 78,'-3'-10'228,"3"0"-11,-3 0 2,3 0-10,-1 3-7,-1 2-12,2-2-19,-2 5-20,2-2-20,-2 0-10,2 4-14,0 0-9,-8 5-13,0 6-8,0 4-8,-4 8-4,-1 3-9,-1-1-2,1 4-6,-1-3-6,3 3-2,3-7-5,-3 0-2,7-7-6,-3 2-2,4 0-5,0-6-3,2 1 1,0 0-3,1-3 0,1-2-1,-1-1-3,1-1 6,2 1 12,2 0 29,3-2 10,6-3 6,10 1-1,4-5 9,15-3-8,0-6-2,29-8-5,-6 1-8,6-9-1,1 0-4,6-4 2,4-4-8,3-7-5,3-1-8,-2-2-2,-4 0 1,-1 0-6,-7 2-5,-2-4 2,-12 3-3,-1-1 9,-25 18-17,-1-2 2,0 0-4,-6 1 5,-7 10-11,3-7 14,-7 4-12,0-1-1,-3 2 0,0 2-4,-4 5-4,-3 5 2,0-2-49,-2 3-42,1-1-51,-1 4-61,0 3-75,1 2-56,1 2-179,3-1-555,2 8 246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9-29T05:36:06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8979 8632,'75'0,"-1"0,50 0,50 0,24 0,100 0,24 0,100 50,-75-26,1 1,-51 0,-74 0,-24 0,-50-1,0 1,-75-25,-24 25,-75-25,0 0</inkml:trace>
  <inkml:trace contextRef="#ctx0" brushRef="#br0" timeOffset="1946.1588">5705 14238,'223'-25,"199"-25,273-24,197 49,-73-24,-149 49,-125 0,-48 0,-125 74,-25-24,-99-1,-74-24,-26-25,-98 0,-25 25,-50-25,0 0,0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9-29T05:44:15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11708 11485,'0'-25,"0"0,0 0,-25 25,-25-49,26 49,-1 0,-25-25,25 25,1 0,-1 0,-25 0,25 0,1 0,-1 0,-25 25,25-1,1 1,-1-25,25 50,-25-25,0-1,25 26,0-25,0 24,0-24,0 25,0-25,0 24,0-24,0 25,25-1,0-24,0 0,-1 0,-24-1,25 1,0 0,0-25,-25 25,25-25,-1 25,1-25,0 24,0-24,0 0,24 0,-24 0,25 0,-1 0,1 0,-25 0,-1 0,1 0,0 0,0 0,0 0,24 0,-24-24,0-1,24 0,-24 0,0 0,0 1,0-1,-25 0,24 0,-24-24,0 24,0-25,0 25,0 1,0-26,-24 0,-1 1,0-1,-25 1,26-1,-51 0,50 1,-24 24,-1 0,25 0,1 25,-26 0,25 0,0 0,1 25,24 25</inkml:trace>
  <inkml:trace contextRef="#ctx0" brushRef="#br0" timeOffset="780.5239">10765 13097,'0'-25,"75"25,73-25,125-24,174 49,247-25,50 25,50 0,-174 0,-74 0,-199 0,-49 0,-124 0,-75 0,-50 0,-24 0,0-25,-25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03T04:17:59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10440 12755 56,'0'-6'101,"1"3"-11,2 0-4,-3-2-8,2 1-3,-2 1 2,3 0-12,0-4 5,-1 5 0,0-3 0,0 2 3,1-3 7,-1 3 1,3-1 1,-4 1-5,3 0 18,-2-3-2,2 3-1,-3 0-3,1-2-3,-1 1 1,3-2 1,-2 1-2,-1 1-4,1-1 3,0 1-7,-2-2-4,3 2 1,0 0-1,-3 0-1,0 4-10,1-4-6,-1 4-5,0-4-13,0 4-7,0 0-3,0 0-8,0 0 0,0 0-5,0 13 4,-1-3-6,1 6 1,-3 4 0,0 0-3,2 6-3,0-2-1,-1 5-1,-3-2 0,2 1 0,1-3 0,-3-1-1,3 4-2,-3-5 0,0 1 4,3-6-2,-4 6-4,3-4-2,-1-1 3,0 7 0,0-8-1,-1 0-5,1-3-5,0-3-14,1-1-15,0 0-22,-1 0-22,1-1-29,2-3-18,-2-3-30,0 1-21,2-1-187,-4-2-396,5-2 176</inkml:trace>
  <inkml:trace contextRef="#ctx0" brushRef="#br0" timeOffset="625.237">10456 12686 98,'2'-3'115,"-2"3"-4,1-5-1,1 3 0,-2 2 5,0 0 0,0-5-8,0 5-11,0 0 1,0 0-12,0-5-11,0 5-4,0 0-11,0 0-10,-12 7-2,5 0-5,-5 2-2,-1 2-2,-5 4 0,-2 0 0,0 1 5,3 1-5,-2 0 3,2-1-2,0 1 0,4-7-1,-2 6 3,3-5-2,3-4-1,3 0 2,-3 0-4,5-2-5,1-2-1,-1-1-1,1 1 2,1 0-2,2-1 14,0-2 16,-5 4 1,5-4 4,0 0 2,0 0-1,10-10 0,-3 5-6,3-8-8,3 1-2,-2 1-2,7-5-3,-1-2 1,0-3 5,-1 5-8,-2-2 1,1-1-1,-6 7 0,3 1 4,-2-2 2,-3 4-2,2-2 10,-2 4 5,0 0 3,-4 2 6,0 0 1,1 0 1,0-1 3,-1 2 2,-1 2-8,1-1 1,-1 0-3,1 1-6,-3 2-16,0 0-2,4-4-11,-4 4-2,2-3-8,-2 3-6,0 0-9,0 0 7,8 9-1,-6-3 2,4 4-2,0-1-2,5 6 1,-5 0-7,8 4-5,1 4 12,-1-5-15,2-1 7,-1 2-3,3-4 3,0 2 3,-3-1-1,2-2-11,-4-2 5,-2-3 9,-1 5-7,2-5-3,-5-1-40,0-3-31,-2 2-40,-1-4-45,-2 2-37,-1 1-40,-1-2-32,-1 3-61,-5-1-179,-1 4-549,-6-5 243</inkml:trace>
  <inkml:trace contextRef="#ctx0" brushRef="#br0" timeOffset="1642.8751">10514 13418 18,'0'-6'218,"2"-2"-12,-2 5-13,0-1-23,0 4-20,-2-6-17,2 6-17,0 0-13,0 0-11,0 0-8,0 0-8,-4 13-9,-2-1-5,1 5-4,-5 4-3,1 1-9,-3 1-2,0 0-1,0 5 6,-2-3 4,1 1-1,-3-3-5,3 1-4,-2 0 1,1 1-4,-2-1 1,4-1-10,-5 1 4,3-1-5,-3-1 0,3-1-1,6-5-4,-2-4 0,-1 1-2,3 0-6,0-4 0,4-2 1,0-2-3,-1 0-3,3-1 13,-1-1 20,1 0 8,-1-1 10,2 1 6,1-3 8,0 0-7,0 0-5,0 0-6,-3-12-13,3 6-1,0-1-3,0-2-2,0-3-10,0 1 4,2 0-6,-1 0-3,0-5-1,4 3-2,-2-3-2,1 5-1,1 2-3,-1-2-1,1 1-1,2-2-1,-3 4-4,2-1 0,1 3-5,0-2 4,-3 3-2,7-2-11,-5 2 11,0 2-5,2 3 3,-1 0-6,2 0-3,-2 0 4,0 5 1,1 2-7,-1 1 4,2 1-3,0 0 4,1 4 0,0-1 0,1 3-1,-1 0 0,3 6 0,0-2 1,-4-2 0,4 3 4,-3-6-8,1 1 6,2-1-3,-5-2 2,2 0 2,0 1-1,-3-6-2,0 1 2,0-1 0,0-2 4,0 0-2,-1 1 2,1-3-3,-4 0 5,5 1-3,-1-2 4,0-2-1,-1 0-1,4-4-1,-2 1-1,1 1 2,1 0 1,-2-1-4,1 0 3,-2 1-3,-1-1 0,0-1-1,-2 1-20,2-1-38,1-1-37,-1 0-42,1 2-45,2-1-51,4-4-253,-1 3-526,2-4 234</inkml:trace>
  <inkml:trace contextRef="#ctx0" brushRef="#br0" timeOffset="2473.0604">14231 12443 120,'0'-5'229,"0"0"-17,0 5-25,0 0-18,0 0-22,0 0-15,0 0-14,-4 15-10,0 1-13,0 11-17,-5 3-1,1 3-6,-4 17-6,0-5-7,3-10-8,2 12-6,0-12 0,0-1-4,3-4-4,-2 4-3,2-4-2,1-2-4,-2-1-2,0-4-3,2-5 1,-2-2-5,2-5 1,1 1-4,0-2-13,1-3-28,-1-2-34,-1 2-35,2-5-37,-2 0-36,3-2-135,-7-1-328,4-5 147</inkml:trace>
  <inkml:trace contextRef="#ctx0" brushRef="#br0" timeOffset="2931.3647">14169 12605 79,'-3'-4'131,"3"4"-12,-7-1-11,3 6-16,-4-1-10,-5 4 1,2 4-3,-2 0-6,-7 5-8,4 1-4,-3-1 2,2 1 6,2-3-6,-3 0-5,6-1-2,3-3-4,1-5-4,1 2 0,0-1-1,3-2-4,1-3 9,0 2 5,-1-1 5,3 0 7,-1-1 10,2-2 10,-4 3 7,4-3 7,0 0 3,0 0 3,0 0-6,0 0-9,0 0-8,10-11-6,-3 6-5,1-1-7,2-6-3,3 2-6,3-2-6,-1-3-5,0 3-2,0-2-5,1-3-1,1 0-3,0 0-5,1 2 10,-5 3 7,-3 3 2,1-3 0,-2 4 8,-1 1-2,-2 2 8,0 1-2,-3-2-8,1 4-7,-2 0-10,1 1 3,1-2-7,-4 3-10,3-1-3,-3 1-5,7 5 8,-3 2-12,4 0 6,0 1-7,3 7 1,-2-2-1,2 1-4,0 1 5,6 3-7,-3-2 6,2 3-1,-5-4-8,5 0 0,-5-3-9,0 0-51,-1 0-41,0 2-41,2-1-47,-2 1-38,-3-2-41,3 3-271,-6-1-579,2 1 256</inkml:trace>
  <inkml:trace contextRef="#ctx0" brushRef="#br0" timeOffset="3717.6917">13779 13516 50,'0'-5'265,"2"-1"-15,0 2-27,-2 1-21,0 3-21,-2-7-21,2 7-18,0 0-18,0 0-13,0 0-14,0 0-7,0 0-9,2 24-5,-4-7-8,-3 0-7,1 0-12,-2 9 4,5-7-3,-7 8-1,-1-2 8,3-1 0,-1-5-8,2-3 2,1 5-1,-1-5-4,1 1-4,0-2-4,3-5-5,-4-3 3,5 1-7,-3-3 2,3-1 16,-2 1 20,2-2 15,-2 1 16,2-4 9,-1 3 13,1-3-2,0 0-6,0 0-6,0 0-14,3-17 0,-1 7-27,1-5-4,3-4 1,1-4-6,0 0-5,1-6-7,2 2-6,3 0-1,-2 0-9,3-3 2,0-1-10,-1-1 5,1 2-3,3 1-1,-1 1-10,1 1-2,-2 6 5,-1 1 4,-3 3-8,6 2 7,-4 4-13,0 2 13,1 0-16,1 4-1,-1 0 1,-1 1 0,1 2-8,-3 5 1,-4 1 0,2 0-11,-1 2 1,-1 3 0,-2-1-28,0 4-9,-5-1-19,-3 5-2,1-3-7,-7 4 4,-1-2-2,-7-1 3,-1 1 3,-2-3 5,-1-2 9,-1-1 8,0-3 3,1 2 6,7-7 1,2 4 6,-2-3 3,3-1 2,3 1 6,3 0 3,0-2 1,1 2-2,4-2 8,-7 3 0,7 0-1,0-3 2,7 11 5,-1-1-3,0-3-1,6 5 5,4 8 2,-1-3 1,3 0-3,-4 1 4,3 0 1,-3-1 2,-1 2-3,-2-4 0,2 7 0,-4-6 2,-2 1 1,1-2-1,-2-1-1,-1 1 0,-1-7 0,-1 1 2,1-1-1,-1-2 1,-3-1 0,3-2 1,-1 1 0,0-1 3,-2 0 2,0-3 1,5 5 6,-2-4 9,-1 2-2,-2-3 1,12-3-1,-5 1-2,2-1-1,1 2-2,2 0-2,0-4-1,2-2-9,0-2-39,2 3-56,-2-3-65,4-3-69,-4 4-268,-1-3-536,1-2 238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8D47F-70DB-479E-8DC7-D0B4B58C37CC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D349D-84B0-4513-AD4A-9EBDFFFD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80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D349D-84B0-4513-AD4A-9EBDFFFD7F1B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8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D349D-84B0-4513-AD4A-9EBDFFFD7F1B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8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D349D-84B0-4513-AD4A-9EBDFFFD7F1B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8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D349D-84B0-4513-AD4A-9EBDFFFD7F1B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82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D349D-84B0-4513-AD4A-9EBDFFFD7F1B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82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D349D-84B0-4513-AD4A-9EBDFFFD7F1B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82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D349D-84B0-4513-AD4A-9EBDFFFD7F1B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82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D349D-84B0-4513-AD4A-9EBDFFFD7F1B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8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D349D-84B0-4513-AD4A-9EBDFFFD7F1B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82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B2AC2AC6-8DEA-46B8-BABC-C598C1AAF054}" type="datetime1">
              <a:rPr lang="en-IN" smtClean="0"/>
              <a:t>26-08-2024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AE0A-0A6B-46A8-9CB0-4D2428C5DCCA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F4F32-1A67-499C-8C8C-5A0BE78A2D28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BA447-62A3-4618-B050-5536A6444488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1DBB-E8D8-46E0-9C44-71BCC9102622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C20F-8FCF-4F3D-A957-1E136C302F63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8E111-B39B-44BB-BF24-AFF742716A48}" type="datetime1">
              <a:rPr lang="en-IN" smtClean="0"/>
              <a:t>26-08-2024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3E4A-E6F6-4FF6-B4BE-A5BDBABFC449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93BC-AFA3-4AE0-A569-34CA567AC2B0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8C10-B4F1-499B-A491-DA831009D906}" type="datetime1">
              <a:rPr lang="en-IN" smtClean="0"/>
              <a:t>26-08-2024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DC34D-85A0-4D4B-82E8-2C1A270C73A2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B99CD315-D6BC-44C6-90A2-5EA9F6EC9572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3A03C7A8-3E77-4213-A7B4-C9974DC26D66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customXml" Target="../ink/ink10.xml"/><Relationship Id="rId4" Type="http://schemas.openxmlformats.org/officeDocument/2006/relationships/image" Target="../media/image46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customXml" Target="../ink/ink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4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Queues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10DF-EF24-49BC-828A-ED5A401F901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88320" y="646200"/>
              <a:ext cx="2416680" cy="5360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00" y="639360"/>
                <a:ext cx="2427120" cy="538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73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762" y="332656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Working of Queue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6" t="40707" r="23271" b="43939"/>
          <a:stretch/>
        </p:blipFill>
        <p:spPr>
          <a:xfrm>
            <a:off x="1133097" y="908720"/>
            <a:ext cx="4176464" cy="1224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4" t="75836" r="23272" b="7700"/>
          <a:stretch/>
        </p:blipFill>
        <p:spPr>
          <a:xfrm>
            <a:off x="1133097" y="4509120"/>
            <a:ext cx="4176464" cy="1273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1" t="57551" r="17619" b="26265"/>
          <a:stretch/>
        </p:blipFill>
        <p:spPr>
          <a:xfrm>
            <a:off x="1133097" y="2699970"/>
            <a:ext cx="4176464" cy="12330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2120" y="980728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Adding 3rd element, Rear gets incremented, As Insertion takes place at rear end.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5724128" y="2757121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Deleting an element, 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>
                <a:solidFill>
                  <a:schemeClr val="accent1"/>
                </a:solidFill>
              </a:rPr>
              <a:t>Deletion takes place at Front end.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 smtClean="0">
                <a:solidFill>
                  <a:schemeClr val="accent1"/>
                </a:solidFill>
              </a:rPr>
              <a:t>Front gets incremented,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4128" y="4581128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Adding </a:t>
            </a:r>
            <a:r>
              <a:rPr lang="en-IN" dirty="0" smtClean="0"/>
              <a:t>other </a:t>
            </a:r>
            <a:r>
              <a:rPr lang="en-IN" dirty="0"/>
              <a:t>element, Rear gets incremented, As Insertion takes place at rear end.</a:t>
            </a:r>
          </a:p>
        </p:txBody>
      </p:sp>
      <p:sp>
        <p:nvSpPr>
          <p:cNvPr id="11" name="Up Arrow 10"/>
          <p:cNvSpPr/>
          <p:nvPr/>
        </p:nvSpPr>
        <p:spPr>
          <a:xfrm>
            <a:off x="1331640" y="2060848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Up Arrow 11"/>
          <p:cNvSpPr/>
          <p:nvPr/>
        </p:nvSpPr>
        <p:spPr>
          <a:xfrm>
            <a:off x="2925269" y="2109049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Up Arrow 12"/>
          <p:cNvSpPr/>
          <p:nvPr/>
        </p:nvSpPr>
        <p:spPr>
          <a:xfrm>
            <a:off x="2195736" y="5781457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Up Arrow 13"/>
          <p:cNvSpPr/>
          <p:nvPr/>
        </p:nvSpPr>
        <p:spPr>
          <a:xfrm>
            <a:off x="3851920" y="5781455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Up Arrow 14"/>
          <p:cNvSpPr/>
          <p:nvPr/>
        </p:nvSpPr>
        <p:spPr>
          <a:xfrm>
            <a:off x="1979712" y="3909249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Up Arrow 15"/>
          <p:cNvSpPr/>
          <p:nvPr/>
        </p:nvSpPr>
        <p:spPr>
          <a:xfrm>
            <a:off x="2771800" y="3909248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E1A-5579-48A7-836E-58C73BE1103E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0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916832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Same as Insertion in Sorted Linked List</a:t>
            </a:r>
          </a:p>
          <a:p>
            <a:r>
              <a:rPr lang="en-IN" sz="2000" dirty="0" smtClean="0"/>
              <a:t>Insert the new element on the basis of priority of element</a:t>
            </a:r>
          </a:p>
          <a:p>
            <a:r>
              <a:rPr lang="en-IN" sz="2000" b="1" dirty="0" smtClean="0"/>
              <a:t>The new element will be inserted before the element which has less priority than new element</a:t>
            </a:r>
          </a:p>
          <a:p>
            <a:endParaRPr lang="en-IN" sz="1200" dirty="0" smtClean="0"/>
          </a:p>
          <a:p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8208912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/>
              <a:t>Add Operation </a:t>
            </a:r>
            <a:r>
              <a:rPr lang="en-IN" sz="2800" b="1" dirty="0" smtClean="0"/>
              <a:t>in Priority Queue</a:t>
            </a:r>
            <a:endParaRPr lang="en-IN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8" r="21044"/>
          <a:stretch/>
        </p:blipFill>
        <p:spPr>
          <a:xfrm rot="16200000">
            <a:off x="3478204" y="1440160"/>
            <a:ext cx="216024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A8AE-940F-42FF-85F1-F3FC68BB0C71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63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916832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Deletion of First element of the linked list because it has more priority than other elements of Queue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8208912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Deletion </a:t>
            </a:r>
            <a:r>
              <a:rPr lang="en-IN" sz="2800" b="1" dirty="0"/>
              <a:t>Operation </a:t>
            </a:r>
            <a:r>
              <a:rPr lang="en-IN" sz="2800" b="1" dirty="0" smtClean="0"/>
              <a:t>in Priority Queue</a:t>
            </a:r>
            <a:endParaRPr lang="en-IN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r="66566" b="5758"/>
          <a:stretch/>
        </p:blipFill>
        <p:spPr>
          <a:xfrm rot="16200000">
            <a:off x="3355537" y="784415"/>
            <a:ext cx="2388306" cy="681337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879D0-4CCD-4380-BE01-7A6F59178A5E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14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916832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1</a:t>
            </a:r>
            <a:r>
              <a:rPr lang="en-IN" sz="2000" dirty="0"/>
              <a:t>) CPU Scheduling</a:t>
            </a:r>
          </a:p>
          <a:p>
            <a:pPr marL="68580" indent="0">
              <a:buNone/>
            </a:pPr>
            <a:r>
              <a:rPr lang="en-IN" sz="2000" dirty="0"/>
              <a:t>2) Graph algorithms like Dijkstra’s shortest path algorithm, Prim’s Minimum Spanning Tree, </a:t>
            </a:r>
            <a:r>
              <a:rPr lang="en-IN" sz="2000" dirty="0" err="1"/>
              <a:t>etc</a:t>
            </a:r>
            <a:endParaRPr lang="en-IN" sz="2000" dirty="0"/>
          </a:p>
          <a:p>
            <a:pPr marL="68580" indent="0">
              <a:buNone/>
            </a:pPr>
            <a:r>
              <a:rPr lang="en-IN" sz="2000" dirty="0"/>
              <a:t>3) All queue applications where priority is involved. 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8208912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/>
              <a:t>Applications of Priority </a:t>
            </a:r>
            <a:r>
              <a:rPr lang="en-IN" sz="2800" b="1" dirty="0" smtClean="0"/>
              <a:t>Queue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8648-6E2A-4F01-B849-8AEBBF32A042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98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762" y="332656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Working of Queue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4" t="75836" r="23272" b="7700"/>
          <a:stretch/>
        </p:blipFill>
        <p:spPr>
          <a:xfrm>
            <a:off x="1147842" y="1052736"/>
            <a:ext cx="4176464" cy="1273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56239" y="1056939"/>
            <a:ext cx="2880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Delete 10</a:t>
            </a:r>
          </a:p>
          <a:p>
            <a:r>
              <a:rPr lang="en-IN" b="1" dirty="0" smtClean="0"/>
              <a:t>Delete 12</a:t>
            </a:r>
          </a:p>
          <a:p>
            <a:r>
              <a:rPr lang="en-IN" b="1" dirty="0" smtClean="0"/>
              <a:t>Delete 16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sz="2400" b="1" dirty="0" smtClean="0"/>
          </a:p>
          <a:p>
            <a:r>
              <a:rPr lang="en-US" sz="2400" b="1" dirty="0" smtClean="0"/>
              <a:t>Relation between front &amp; rear now?</a:t>
            </a:r>
            <a:endParaRPr lang="en-IN" sz="2400" b="1" dirty="0"/>
          </a:p>
        </p:txBody>
      </p:sp>
      <p:sp>
        <p:nvSpPr>
          <p:cNvPr id="13" name="Up Arrow 12"/>
          <p:cNvSpPr/>
          <p:nvPr/>
        </p:nvSpPr>
        <p:spPr>
          <a:xfrm>
            <a:off x="2195736" y="2325073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Up Arrow 13"/>
          <p:cNvSpPr/>
          <p:nvPr/>
        </p:nvSpPr>
        <p:spPr>
          <a:xfrm>
            <a:off x="3851920" y="2325071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E1A-5579-48A7-836E-58C73BE1103E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Dhawan Chachra</a:t>
            </a:r>
            <a:endParaRPr lang="en-IN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59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Array Representation of Queue 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C1FA4-3D67-42F4-9615-E4453997B148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Queue Implementation using Arrays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dirty="0" smtClean="0"/>
              <a:t>Two Variables Needed-</a:t>
            </a:r>
            <a:r>
              <a:rPr lang="en-US" sz="2000" dirty="0"/>
              <a:t> </a:t>
            </a:r>
            <a:endParaRPr lang="en-IN" sz="2000" dirty="0"/>
          </a:p>
          <a:p>
            <a:r>
              <a:rPr lang="en-IN" sz="2000" b="1" dirty="0" smtClean="0"/>
              <a:t>Rear</a:t>
            </a:r>
          </a:p>
          <a:p>
            <a:pPr lvl="1"/>
            <a:r>
              <a:rPr lang="en-IN" sz="1800" dirty="0"/>
              <a:t>Keeps the status of </a:t>
            </a:r>
            <a:r>
              <a:rPr lang="en-IN" sz="1800" b="1" dirty="0"/>
              <a:t>Last element added </a:t>
            </a:r>
            <a:r>
              <a:rPr lang="en-IN" sz="1800" dirty="0"/>
              <a:t>in the </a:t>
            </a:r>
            <a:r>
              <a:rPr lang="en-IN" sz="1800" dirty="0" smtClean="0"/>
              <a:t>queue</a:t>
            </a:r>
          </a:p>
          <a:p>
            <a:r>
              <a:rPr lang="en-IN" sz="2000" b="1" dirty="0" smtClean="0"/>
              <a:t>Front</a:t>
            </a:r>
            <a:endParaRPr lang="en-IN" sz="2000" b="1" dirty="0"/>
          </a:p>
          <a:p>
            <a:pPr lvl="1"/>
            <a:r>
              <a:rPr lang="en-IN" sz="1800" dirty="0"/>
              <a:t>Keeps the status of </a:t>
            </a:r>
            <a:r>
              <a:rPr lang="en-IN" sz="1800" b="1" dirty="0" smtClean="0"/>
              <a:t>First </a:t>
            </a:r>
            <a:r>
              <a:rPr lang="en-IN" sz="1800" b="1" dirty="0"/>
              <a:t>element </a:t>
            </a:r>
            <a:r>
              <a:rPr lang="en-IN" sz="1800" dirty="0" smtClean="0"/>
              <a:t>of </a:t>
            </a:r>
            <a:r>
              <a:rPr lang="en-IN" sz="1800" dirty="0"/>
              <a:t>the queue</a:t>
            </a:r>
          </a:p>
          <a:p>
            <a:endParaRPr lang="en-IN" sz="2000" dirty="0"/>
          </a:p>
          <a:p>
            <a:pPr lvl="1"/>
            <a:endParaRPr lang="en-IN" sz="1800" dirty="0"/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2C98B-F9B3-4F2C-8B27-24FCA9C464DA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7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b="1" dirty="0"/>
              <a:t>Conditions-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1" dirty="0"/>
              <a:t>Queue Overflow condition,</a:t>
            </a:r>
          </a:p>
          <a:p>
            <a:pPr lvl="1"/>
            <a:r>
              <a:rPr lang="en-IN" sz="1800" dirty="0" smtClean="0"/>
              <a:t>There is no place for adding elements in queue.</a:t>
            </a:r>
          </a:p>
          <a:p>
            <a:pPr lvl="1"/>
            <a:r>
              <a:rPr lang="en-IN" sz="1800" dirty="0" smtClean="0"/>
              <a:t>So need to </a:t>
            </a:r>
            <a:r>
              <a:rPr lang="en-IN" sz="1800" b="1" dirty="0" smtClean="0"/>
              <a:t>check the Value of rear with the size of array</a:t>
            </a:r>
          </a:p>
          <a:p>
            <a:pPr lvl="1"/>
            <a:endParaRPr lang="en-IN" sz="1800" dirty="0" smtClean="0"/>
          </a:p>
          <a:p>
            <a:pPr marL="68580" indent="0">
              <a:buNone/>
            </a:pPr>
            <a:r>
              <a:rPr lang="en-US" sz="1800" b="1" dirty="0"/>
              <a:t>if (rear==MAX-1</a:t>
            </a:r>
            <a:r>
              <a:rPr lang="en-US" sz="1800" b="1" dirty="0" smtClean="0"/>
              <a:t>)</a:t>
            </a:r>
          </a:p>
          <a:p>
            <a:pPr marL="6858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	{</a:t>
            </a:r>
            <a:endParaRPr lang="en-IN" sz="1800" b="1" dirty="0"/>
          </a:p>
          <a:p>
            <a:pPr marL="68580" indent="0">
              <a:buNone/>
            </a:pPr>
            <a:r>
              <a:rPr lang="en-US" sz="1800" b="1" dirty="0"/>
              <a:t>		</a:t>
            </a:r>
            <a:r>
              <a:rPr lang="en-US" sz="1800" b="1" dirty="0" err="1"/>
              <a:t>printf</a:t>
            </a:r>
            <a:r>
              <a:rPr lang="en-US" sz="1800" b="1" dirty="0"/>
              <a:t>("Queue Overflow\n</a:t>
            </a:r>
            <a:r>
              <a:rPr lang="en-US" sz="1800" b="1" dirty="0" smtClean="0"/>
              <a:t>")</a:t>
            </a:r>
          </a:p>
          <a:p>
            <a:pPr marL="68580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	}</a:t>
            </a:r>
            <a:endParaRPr lang="en-IN" sz="1200" dirty="0"/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7C6F-92BB-4A2E-BD3F-CB252FD05A50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8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b="1" dirty="0"/>
              <a:t>Conditions-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1900" b="1" dirty="0" smtClean="0"/>
              <a:t>Queue Underflow </a:t>
            </a:r>
            <a:r>
              <a:rPr lang="en-IN" sz="1900" b="1" dirty="0"/>
              <a:t>condition,</a:t>
            </a:r>
          </a:p>
          <a:p>
            <a:pPr lvl="1"/>
            <a:r>
              <a:rPr lang="en-IN" sz="1900" dirty="0" smtClean="0"/>
              <a:t>If there is no element in queue.</a:t>
            </a:r>
          </a:p>
          <a:p>
            <a:pPr lvl="1"/>
            <a:r>
              <a:rPr lang="en-IN" sz="1900" dirty="0" smtClean="0"/>
              <a:t>Either:</a:t>
            </a:r>
          </a:p>
          <a:p>
            <a:pPr lvl="2"/>
            <a:r>
              <a:rPr lang="en-IN" sz="1900" dirty="0" smtClean="0"/>
              <a:t>The value of </a:t>
            </a:r>
            <a:r>
              <a:rPr lang="en-IN" sz="1900" b="1" dirty="0" smtClean="0"/>
              <a:t>front and rear will be -1 or</a:t>
            </a:r>
          </a:p>
          <a:p>
            <a:pPr lvl="2"/>
            <a:r>
              <a:rPr lang="en-IN" sz="1900" b="1" dirty="0" smtClean="0"/>
              <a:t>Front will be greater than rear.</a:t>
            </a:r>
            <a:endParaRPr lang="en-IN" sz="1900" b="1" dirty="0"/>
          </a:p>
          <a:p>
            <a:pPr lvl="1"/>
            <a:endParaRPr lang="en-IN" sz="1900" dirty="0" smtClean="0"/>
          </a:p>
          <a:p>
            <a:pPr marL="68580" indent="0">
              <a:buNone/>
            </a:pPr>
            <a:r>
              <a:rPr lang="en-US" sz="1900" b="1" dirty="0"/>
              <a:t>if (front == -1 || front &gt; rear)</a:t>
            </a:r>
            <a:endParaRPr lang="en-IN" sz="1900" b="1" dirty="0"/>
          </a:p>
          <a:p>
            <a:pPr marL="68580" indent="0">
              <a:buNone/>
            </a:pPr>
            <a:r>
              <a:rPr lang="en-US" sz="1900" b="1" dirty="0"/>
              <a:t>	{</a:t>
            </a:r>
            <a:endParaRPr lang="en-IN" sz="1900" b="1" dirty="0"/>
          </a:p>
          <a:p>
            <a:pPr marL="68580" indent="0">
              <a:buNone/>
            </a:pPr>
            <a:r>
              <a:rPr lang="en-US" sz="1900" b="1" dirty="0"/>
              <a:t>		</a:t>
            </a:r>
            <a:r>
              <a:rPr lang="en-US" sz="1900" b="1" dirty="0" err="1"/>
              <a:t>printf</a:t>
            </a:r>
            <a:r>
              <a:rPr lang="en-US" sz="1900" b="1" dirty="0"/>
              <a:t>("Queue Underflow\n");</a:t>
            </a:r>
            <a:endParaRPr lang="en-IN" sz="1900" b="1" dirty="0"/>
          </a:p>
          <a:p>
            <a:pPr marL="68580" indent="0">
              <a:buNone/>
            </a:pPr>
            <a:r>
              <a:rPr lang="en-US" sz="1900" b="1" dirty="0"/>
              <a:t>		return ;</a:t>
            </a:r>
            <a:endParaRPr lang="en-IN" sz="1900" b="1" dirty="0"/>
          </a:p>
          <a:p>
            <a:pPr marL="68580" indent="0">
              <a:buNone/>
            </a:pPr>
            <a:r>
              <a:rPr lang="en-US" sz="1900" b="1" dirty="0"/>
              <a:t>	}</a:t>
            </a:r>
            <a:endParaRPr lang="en-IN" sz="1900" b="1" dirty="0"/>
          </a:p>
          <a:p>
            <a:pPr marL="68580" indent="0">
              <a:buNone/>
            </a:pPr>
            <a:endParaRPr lang="en-IN" sz="1900" dirty="0"/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7C6F-92BB-4A2E-BD3F-CB252FD05A50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Queue Implementation using Arrays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dirty="0" smtClean="0"/>
              <a:t>#define </a:t>
            </a:r>
            <a:r>
              <a:rPr lang="en-US" sz="2000" dirty="0"/>
              <a:t>MAX 5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/>
              <a:t>queue_arr</a:t>
            </a:r>
            <a:r>
              <a:rPr lang="en-US" sz="2000" dirty="0"/>
              <a:t>[MAX];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 err="1"/>
              <a:t>int</a:t>
            </a:r>
            <a:r>
              <a:rPr lang="en-US" sz="2000" dirty="0"/>
              <a:t> rear = -1;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 err="1"/>
              <a:t>int</a:t>
            </a:r>
            <a:r>
              <a:rPr lang="en-US" sz="2000" dirty="0"/>
              <a:t> front = -1;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 </a:t>
            </a: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9595-C4FA-493C-94CE-8FB9574FF7EB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3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Insert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196752"/>
            <a:ext cx="7488832" cy="4248472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600" dirty="0"/>
              <a:t>insert()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{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added_item</a:t>
            </a:r>
            <a:r>
              <a:rPr lang="en-US" sz="1600" dirty="0"/>
              <a:t>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if </a:t>
            </a:r>
            <a:r>
              <a:rPr lang="en-US" sz="1600" dirty="0"/>
              <a:t>(rear==MAX-1)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printf</a:t>
            </a:r>
            <a:r>
              <a:rPr lang="en-US" sz="1600" dirty="0"/>
              <a:t>("Queue Overflow\n");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else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{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	if (front==-1)  </a:t>
            </a:r>
            <a:r>
              <a:rPr lang="en-US" sz="1600" dirty="0" smtClean="0"/>
              <a:t>	               /*</a:t>
            </a:r>
            <a:r>
              <a:rPr lang="en-US" sz="1600" dirty="0"/>
              <a:t>If queue is initially empty */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		front=0;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	</a:t>
            </a:r>
            <a:endParaRPr lang="en-US" sz="1600" dirty="0" smtClean="0"/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printf</a:t>
            </a:r>
            <a:r>
              <a:rPr lang="en-US" sz="1600" dirty="0"/>
              <a:t>("Input the element for adding in queue : ");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scanf</a:t>
            </a:r>
            <a:r>
              <a:rPr lang="en-US" sz="1600" dirty="0"/>
              <a:t>("%d", &amp;</a:t>
            </a:r>
            <a:r>
              <a:rPr lang="en-US" sz="1600" dirty="0" err="1"/>
              <a:t>added_item</a:t>
            </a:r>
            <a:r>
              <a:rPr lang="en-US" sz="1600" dirty="0"/>
              <a:t>);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	</a:t>
            </a:r>
            <a:endParaRPr lang="en-US" sz="1600" dirty="0" smtClean="0"/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	rear=rear+1</a:t>
            </a:r>
            <a:r>
              <a:rPr lang="en-US" sz="1600" dirty="0"/>
              <a:t>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queue_arr</a:t>
            </a:r>
            <a:r>
              <a:rPr lang="en-US" sz="1600" dirty="0"/>
              <a:t>[rear] = </a:t>
            </a:r>
            <a:r>
              <a:rPr lang="en-US" sz="1600" dirty="0" err="1"/>
              <a:t>added_item</a:t>
            </a:r>
            <a:r>
              <a:rPr lang="en-US" sz="1600" dirty="0"/>
              <a:t> 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}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}/*End of insert()*/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 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 </a:t>
            </a:r>
            <a:endParaRPr lang="en-IN" sz="1600" dirty="0"/>
          </a:p>
          <a:p>
            <a:endParaRPr lang="en-IN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868144" y="4908020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IN" sz="1600" dirty="0" smtClean="0">
                <a:solidFill>
                  <a:schemeClr val="accent1"/>
                </a:solidFill>
              </a:rPr>
              <a:t>Rear gets incremented, 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1600" dirty="0" smtClean="0">
                <a:solidFill>
                  <a:schemeClr val="accent1"/>
                </a:solidFill>
              </a:rPr>
              <a:t>Insertion takes place at rear end.</a:t>
            </a:r>
            <a:endParaRPr lang="en-IN" sz="1600" dirty="0">
              <a:solidFill>
                <a:schemeClr val="accent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CF75-BF25-4D00-9112-2DED2090D45F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7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Delete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56792"/>
            <a:ext cx="7848872" cy="3987805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600" dirty="0" smtClean="0"/>
              <a:t>del</a:t>
            </a:r>
            <a:r>
              <a:rPr lang="en-US" sz="1600" dirty="0"/>
              <a:t>()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{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if (front == -1 || front &gt; rear)</a:t>
            </a:r>
            <a:endParaRPr lang="en-IN" sz="1600" dirty="0" smtClean="0"/>
          </a:p>
          <a:p>
            <a:pPr marL="68580" indent="0">
              <a:buNone/>
            </a:pPr>
            <a:r>
              <a:rPr lang="en-US" sz="1600" dirty="0" smtClean="0"/>
              <a:t>	{</a:t>
            </a:r>
            <a:endParaRPr lang="en-IN" sz="1600" dirty="0" smtClean="0"/>
          </a:p>
          <a:p>
            <a:pPr marL="68580" indent="0">
              <a:buNone/>
            </a:pPr>
            <a:r>
              <a:rPr lang="en-US" sz="1600" dirty="0" smtClean="0"/>
              <a:t>		</a:t>
            </a:r>
            <a:r>
              <a:rPr lang="en-US" sz="1600" dirty="0" err="1" smtClean="0"/>
              <a:t>printf</a:t>
            </a:r>
            <a:r>
              <a:rPr lang="en-US" sz="1600" dirty="0" smtClean="0"/>
              <a:t>("Queue Underflow\n");</a:t>
            </a:r>
            <a:endParaRPr lang="en-IN" sz="1600" dirty="0" smtClean="0"/>
          </a:p>
          <a:p>
            <a:pPr marL="68580" indent="0">
              <a:buNone/>
            </a:pPr>
            <a:r>
              <a:rPr lang="en-US" sz="1600" dirty="0" smtClean="0"/>
              <a:t>		return ;</a:t>
            </a:r>
            <a:endParaRPr lang="en-IN" sz="1600" dirty="0" smtClean="0"/>
          </a:p>
          <a:p>
            <a:pPr marL="68580" indent="0">
              <a:buNone/>
            </a:pPr>
            <a:r>
              <a:rPr lang="en-US" sz="1600" dirty="0" smtClean="0"/>
              <a:t>	}</a:t>
            </a:r>
            <a:endParaRPr lang="en-IN" sz="1600" dirty="0" smtClean="0"/>
          </a:p>
          <a:p>
            <a:pPr marL="68580" indent="0">
              <a:buNone/>
            </a:pPr>
            <a:r>
              <a:rPr lang="en-US" sz="1600" dirty="0" smtClean="0"/>
              <a:t>	else</a:t>
            </a:r>
            <a:endParaRPr lang="en-IN" sz="1600" dirty="0" smtClean="0"/>
          </a:p>
          <a:p>
            <a:pPr marL="68580" indent="0">
              <a:buNone/>
            </a:pPr>
            <a:r>
              <a:rPr lang="en-US" sz="1600" dirty="0"/>
              <a:t>	{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printf</a:t>
            </a:r>
            <a:r>
              <a:rPr lang="en-US" sz="1600" dirty="0"/>
              <a:t>("Element deleted from queue is : %d\n", </a:t>
            </a:r>
            <a:r>
              <a:rPr lang="en-US" sz="1600" dirty="0" err="1"/>
              <a:t>queue_arr</a:t>
            </a:r>
            <a:r>
              <a:rPr lang="en-US" sz="1600" dirty="0"/>
              <a:t>[front]);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	front=front+1;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}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}/*End of del() </a:t>
            </a:r>
            <a:r>
              <a:rPr lang="en-US" sz="1600" dirty="0" smtClean="0"/>
              <a:t>*/</a:t>
            </a:r>
            <a:r>
              <a:rPr lang="en-US" sz="1600" dirty="0"/>
              <a:t> </a:t>
            </a:r>
            <a:endParaRPr lang="en-IN" sz="1600" dirty="0"/>
          </a:p>
          <a:p>
            <a:endParaRPr lang="en-IN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706469" y="4509120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IN" sz="1600" dirty="0" smtClean="0">
                <a:solidFill>
                  <a:schemeClr val="accent1"/>
                </a:solidFill>
              </a:rPr>
              <a:t>Deletion takes place at Front end.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1600" dirty="0">
                <a:solidFill>
                  <a:schemeClr val="accent1"/>
                </a:solidFill>
              </a:rPr>
              <a:t>Front gets incremented,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8DD4-6A48-41EF-88FB-B8CE2EAFB0F9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33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Display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>
            <a:normAutofit fontScale="70000" lnSpcReduction="20000"/>
          </a:bodyPr>
          <a:lstStyle/>
          <a:p>
            <a:pPr marL="68580" indent="0">
              <a:buNone/>
            </a:pPr>
            <a:r>
              <a:rPr lang="en-IN" dirty="0"/>
              <a:t>display()</a:t>
            </a:r>
          </a:p>
          <a:p>
            <a:pPr marL="68580" indent="0">
              <a:buNone/>
            </a:pPr>
            <a:r>
              <a:rPr lang="en-IN" dirty="0"/>
              <a:t>{</a:t>
            </a:r>
          </a:p>
          <a:p>
            <a:pPr marL="68580" indent="0">
              <a:buNone/>
            </a:pPr>
            <a:r>
              <a:rPr lang="en-IN" dirty="0"/>
              <a:t>	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;</a:t>
            </a:r>
          </a:p>
          <a:p>
            <a:pPr marL="68580" indent="0">
              <a:buNone/>
            </a:pPr>
            <a:r>
              <a:rPr lang="en-IN" dirty="0"/>
              <a:t>	if (front == -1)</a:t>
            </a:r>
          </a:p>
          <a:p>
            <a:pPr marL="68580" indent="0">
              <a:buNone/>
            </a:pPr>
            <a:r>
              <a:rPr lang="en-IN" dirty="0"/>
              <a:t>		</a:t>
            </a:r>
            <a:r>
              <a:rPr lang="en-IN" dirty="0" err="1"/>
              <a:t>printf</a:t>
            </a:r>
            <a:r>
              <a:rPr lang="en-IN" dirty="0"/>
              <a:t>("Queue is empty\n");</a:t>
            </a:r>
          </a:p>
          <a:p>
            <a:pPr marL="68580" indent="0">
              <a:buNone/>
            </a:pPr>
            <a:r>
              <a:rPr lang="en-IN" dirty="0"/>
              <a:t>	else</a:t>
            </a:r>
          </a:p>
          <a:p>
            <a:pPr marL="68580" indent="0">
              <a:buNone/>
            </a:pPr>
            <a:r>
              <a:rPr lang="en-IN" dirty="0"/>
              <a:t>	{</a:t>
            </a:r>
          </a:p>
          <a:p>
            <a:pPr marL="68580" indent="0">
              <a:buNone/>
            </a:pPr>
            <a:r>
              <a:rPr lang="en-IN" dirty="0"/>
              <a:t>		</a:t>
            </a:r>
            <a:r>
              <a:rPr lang="en-IN" dirty="0" err="1"/>
              <a:t>printf</a:t>
            </a:r>
            <a:r>
              <a:rPr lang="en-IN" dirty="0"/>
              <a:t>("Queue is :\n");</a:t>
            </a:r>
          </a:p>
          <a:p>
            <a:pPr marL="68580" indent="0">
              <a:buNone/>
            </a:pPr>
            <a:r>
              <a:rPr lang="en-IN" dirty="0"/>
              <a:t>		</a:t>
            </a:r>
            <a:r>
              <a:rPr lang="en-IN" dirty="0" smtClean="0"/>
              <a:t>for(</a:t>
            </a:r>
            <a:r>
              <a:rPr lang="en-IN" dirty="0" err="1" smtClean="0"/>
              <a:t>i</a:t>
            </a:r>
            <a:r>
              <a:rPr lang="en-IN" dirty="0" smtClean="0"/>
              <a:t>=front;  </a:t>
            </a:r>
            <a:r>
              <a:rPr lang="en-IN" dirty="0" err="1" smtClean="0"/>
              <a:t>i</a:t>
            </a:r>
            <a:r>
              <a:rPr lang="en-IN" dirty="0" smtClean="0"/>
              <a:t>&lt;= </a:t>
            </a:r>
            <a:r>
              <a:rPr lang="en-IN" dirty="0"/>
              <a:t>rear</a:t>
            </a:r>
            <a:r>
              <a:rPr lang="en-IN" dirty="0" smtClean="0"/>
              <a:t>;   </a:t>
            </a:r>
            <a:r>
              <a:rPr lang="en-IN" dirty="0" err="1" smtClean="0"/>
              <a:t>i</a:t>
            </a:r>
            <a:r>
              <a:rPr lang="en-IN" dirty="0"/>
              <a:t>++)</a:t>
            </a:r>
          </a:p>
          <a:p>
            <a:pPr marL="68580" indent="0">
              <a:buNone/>
            </a:pPr>
            <a:r>
              <a:rPr lang="en-IN" dirty="0"/>
              <a:t>			</a:t>
            </a:r>
            <a:r>
              <a:rPr lang="en-IN" dirty="0" err="1"/>
              <a:t>printf</a:t>
            </a:r>
            <a:r>
              <a:rPr lang="en-IN" dirty="0"/>
              <a:t>("%d  ",</a:t>
            </a:r>
            <a:r>
              <a:rPr lang="en-IN" dirty="0" err="1"/>
              <a:t>queue_arr</a:t>
            </a:r>
            <a:r>
              <a:rPr lang="en-IN" dirty="0"/>
              <a:t>[</a:t>
            </a:r>
            <a:r>
              <a:rPr lang="en-IN" dirty="0" err="1"/>
              <a:t>i</a:t>
            </a:r>
            <a:r>
              <a:rPr lang="en-IN" dirty="0"/>
              <a:t>]);</a:t>
            </a:r>
          </a:p>
          <a:p>
            <a:pPr marL="68580" indent="0">
              <a:buNone/>
            </a:pPr>
            <a:r>
              <a:rPr lang="en-IN" dirty="0"/>
              <a:t>		</a:t>
            </a:r>
            <a:r>
              <a:rPr lang="en-IN" dirty="0" err="1"/>
              <a:t>printf</a:t>
            </a:r>
            <a:r>
              <a:rPr lang="en-IN" dirty="0"/>
              <a:t>("\n");</a:t>
            </a:r>
          </a:p>
          <a:p>
            <a:pPr marL="68580" indent="0">
              <a:buNone/>
            </a:pPr>
            <a:r>
              <a:rPr lang="en-IN" dirty="0"/>
              <a:t>	}</a:t>
            </a:r>
          </a:p>
          <a:p>
            <a:pPr marL="68580" indent="0">
              <a:buNone/>
            </a:pPr>
            <a:r>
              <a:rPr lang="en-IN" dirty="0"/>
              <a:t>}/*End of display() */</a:t>
            </a:r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B7413-8026-4FAE-8532-BE76A6033B8D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33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491" y="908720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Queue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556792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Ordered list of elements in which </a:t>
            </a:r>
            <a:r>
              <a:rPr lang="en-IN" sz="2000" dirty="0"/>
              <a:t>we</a:t>
            </a:r>
            <a:endParaRPr lang="en-IN" sz="2000" dirty="0" smtClean="0"/>
          </a:p>
          <a:p>
            <a:pPr lvl="1"/>
            <a:r>
              <a:rPr lang="en-IN" sz="1800" dirty="0"/>
              <a:t>A</a:t>
            </a:r>
            <a:r>
              <a:rPr lang="en-IN" sz="1800" dirty="0" smtClean="0"/>
              <a:t>dd elements only at one end, called Rear end of the queue</a:t>
            </a:r>
          </a:p>
          <a:p>
            <a:pPr lvl="1"/>
            <a:r>
              <a:rPr lang="en-IN" sz="1800" dirty="0" smtClean="0"/>
              <a:t>Delete elements only at the other end, called Front end of the queue.</a:t>
            </a:r>
          </a:p>
          <a:p>
            <a:pPr lvl="1"/>
            <a:endParaRPr lang="en-IN" sz="1800" dirty="0"/>
          </a:p>
        </p:txBody>
      </p:sp>
      <p:pic>
        <p:nvPicPr>
          <p:cNvPr id="1026" name="Picture 2" descr="Implementing Queue Data Structure in Python | Studyton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56992"/>
            <a:ext cx="3686175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rved Right Arrow 3"/>
          <p:cNvSpPr/>
          <p:nvPr/>
        </p:nvSpPr>
        <p:spPr>
          <a:xfrm rot="19366790">
            <a:off x="1119339" y="2221092"/>
            <a:ext cx="936104" cy="22322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 rot="1076239">
            <a:off x="6611844" y="2933497"/>
            <a:ext cx="864096" cy="21602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A52F0-1F8B-43C9-8150-750552C4FFF9}" type="datetime1">
              <a:rPr lang="en-IN" smtClean="0"/>
              <a:t>26-08-2024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8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Problem-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484784"/>
            <a:ext cx="6777317" cy="4805121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situation arises when </a:t>
            </a:r>
          </a:p>
          <a:p>
            <a:pPr lvl="1"/>
            <a:r>
              <a:rPr lang="en-IN" sz="1800" dirty="0" smtClean="0"/>
              <a:t>rear is at the last position of array and </a:t>
            </a:r>
          </a:p>
          <a:p>
            <a:pPr lvl="1"/>
            <a:r>
              <a:rPr lang="en-IN" sz="1800" dirty="0" smtClean="0"/>
              <a:t>front is not at the 0</a:t>
            </a:r>
            <a:r>
              <a:rPr lang="en-IN" sz="1800" baseline="30000" dirty="0" smtClean="0"/>
              <a:t>th</a:t>
            </a:r>
            <a:r>
              <a:rPr lang="en-IN" sz="1800" dirty="0" smtClean="0"/>
              <a:t> position.</a:t>
            </a:r>
          </a:p>
          <a:p>
            <a:endParaRPr lang="en-IN" sz="20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1BC-02F3-4AFE-9FD8-F5ACA1488FF2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20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6880" y="2433960"/>
              <a:ext cx="6140880" cy="3149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5360" y="2422080"/>
                <a:ext cx="6163920" cy="31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96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Problem-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484784"/>
            <a:ext cx="6777317" cy="4805121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situation arises when </a:t>
            </a:r>
          </a:p>
          <a:p>
            <a:pPr lvl="1"/>
            <a:r>
              <a:rPr lang="en-IN" sz="1800" dirty="0" smtClean="0"/>
              <a:t>rear is at the last position of array and </a:t>
            </a:r>
          </a:p>
          <a:p>
            <a:pPr lvl="1"/>
            <a:r>
              <a:rPr lang="en-IN" sz="1800" dirty="0" smtClean="0"/>
              <a:t>front is not at the 0</a:t>
            </a:r>
            <a:r>
              <a:rPr lang="en-IN" sz="1800" baseline="30000" dirty="0" smtClean="0"/>
              <a:t>th</a:t>
            </a:r>
            <a:r>
              <a:rPr lang="en-IN" sz="1800" dirty="0" smtClean="0"/>
              <a:t> position.</a:t>
            </a:r>
          </a:p>
          <a:p>
            <a:endParaRPr lang="en-IN" sz="2000" dirty="0" smtClean="0"/>
          </a:p>
          <a:p>
            <a:endParaRPr lang="en-IN" sz="2000" dirty="0" smtClean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 smtClean="0"/>
          </a:p>
          <a:p>
            <a:pPr lvl="1"/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" t="47273" r="14697" b="34141"/>
          <a:stretch/>
        </p:blipFill>
        <p:spPr>
          <a:xfrm>
            <a:off x="1062755" y="2852936"/>
            <a:ext cx="7259782" cy="115212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1BC-02F3-4AFE-9FD8-F5ACA1488FF2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5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Problem-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484784"/>
            <a:ext cx="6777317" cy="4805121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There are 2 spaces for adding elements in queue</a:t>
            </a:r>
          </a:p>
          <a:p>
            <a:endParaRPr lang="en-IN" sz="2000" dirty="0"/>
          </a:p>
          <a:p>
            <a:r>
              <a:rPr lang="en-IN" sz="2000" dirty="0"/>
              <a:t>But we cannot add element any element in queue because rear is at the n-1th position/last position of the array.</a:t>
            </a:r>
          </a:p>
          <a:p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" t="47273" r="14697" b="34141"/>
          <a:stretch/>
        </p:blipFill>
        <p:spPr>
          <a:xfrm>
            <a:off x="899592" y="3429000"/>
            <a:ext cx="7259782" cy="115212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1BC-02F3-4AFE-9FD8-F5ACA1488FF2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9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Solution-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484784"/>
            <a:ext cx="6777317" cy="4805121"/>
          </a:xfrm>
        </p:spPr>
        <p:txBody>
          <a:bodyPr>
            <a:normAutofit/>
          </a:bodyPr>
          <a:lstStyle/>
          <a:p>
            <a:r>
              <a:rPr lang="en-IN" sz="2000" dirty="0" err="1" smtClean="0"/>
              <a:t>Ist</a:t>
            </a:r>
            <a:r>
              <a:rPr lang="en-IN" sz="2000" dirty="0" smtClean="0"/>
              <a:t> Approach</a:t>
            </a:r>
          </a:p>
          <a:p>
            <a:pPr lvl="1"/>
            <a:r>
              <a:rPr lang="en-IN" sz="2000" dirty="0" smtClean="0"/>
              <a:t>Shift all elements of array to left and change the position of front and rear but it is not practically good approach</a:t>
            </a:r>
          </a:p>
          <a:p>
            <a:pPr lvl="1"/>
            <a:endParaRPr lang="en-IN" sz="2000" dirty="0"/>
          </a:p>
          <a:p>
            <a:pPr lvl="1"/>
            <a:endParaRPr lang="en-IN" sz="2000" dirty="0" smtClean="0"/>
          </a:p>
          <a:p>
            <a:pPr lvl="1"/>
            <a:endParaRPr lang="en-IN" sz="2000" dirty="0"/>
          </a:p>
          <a:p>
            <a:pPr lvl="1"/>
            <a:endParaRPr lang="en-IN" sz="2000" dirty="0" smtClean="0"/>
          </a:p>
          <a:p>
            <a:pPr lvl="1"/>
            <a:endParaRPr lang="en-IN" sz="2000" dirty="0"/>
          </a:p>
          <a:p>
            <a:pPr lvl="1"/>
            <a:endParaRPr lang="en-IN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" t="47273" r="14697" b="34141"/>
          <a:stretch/>
        </p:blipFill>
        <p:spPr>
          <a:xfrm>
            <a:off x="971600" y="3212976"/>
            <a:ext cx="7259782" cy="115212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A70C-999B-49A0-A504-5B0410E38115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87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Solution-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484784"/>
            <a:ext cx="6777317" cy="4805121"/>
          </a:xfrm>
        </p:spPr>
        <p:txBody>
          <a:bodyPr>
            <a:normAutofit/>
          </a:bodyPr>
          <a:lstStyle/>
          <a:p>
            <a:r>
              <a:rPr lang="en-IN" sz="2000" dirty="0" smtClean="0"/>
              <a:t>Other approach-</a:t>
            </a:r>
          </a:p>
          <a:p>
            <a:pPr lvl="1"/>
            <a:r>
              <a:rPr lang="en-IN" sz="2000" b="1" dirty="0" smtClean="0"/>
              <a:t>Use the concept of Circular queue</a:t>
            </a:r>
            <a:endParaRPr lang="en-I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" t="47273" r="14697" b="34141"/>
          <a:stretch/>
        </p:blipFill>
        <p:spPr>
          <a:xfrm>
            <a:off x="971600" y="3212976"/>
            <a:ext cx="7259782" cy="115212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A70C-999B-49A0-A504-5B0410E38115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80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908720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/>
              <a:t>ISRO | ISRO CS 2017 | Question 53</a:t>
            </a:r>
          </a:p>
          <a:p>
            <a:pPr marL="68580" indent="0">
              <a:buNone/>
            </a:pPr>
            <a:r>
              <a:rPr lang="en-IN" sz="2000" dirty="0" smtClean="0"/>
              <a:t>The </a:t>
            </a:r>
            <a:r>
              <a:rPr lang="en-IN" sz="2000" dirty="0"/>
              <a:t>minimum number of stacks needed to implement a queue is</a:t>
            </a:r>
            <a:br>
              <a:rPr lang="en-IN" sz="2000" dirty="0"/>
            </a:br>
            <a:r>
              <a:rPr lang="en-IN" sz="2000" b="1" dirty="0"/>
              <a:t>(A)</a:t>
            </a:r>
            <a:r>
              <a:rPr lang="en-IN" sz="2000" dirty="0"/>
              <a:t> 3</a:t>
            </a:r>
            <a:br>
              <a:rPr lang="en-IN" sz="2000" dirty="0"/>
            </a:br>
            <a:r>
              <a:rPr lang="en-IN" sz="2000" b="1" dirty="0"/>
              <a:t>(B)</a:t>
            </a:r>
            <a:r>
              <a:rPr lang="en-IN" sz="2000" dirty="0"/>
              <a:t> 1</a:t>
            </a:r>
            <a:br>
              <a:rPr lang="en-IN" sz="2000" dirty="0"/>
            </a:br>
            <a:r>
              <a:rPr lang="en-IN" sz="2000" b="1" dirty="0"/>
              <a:t>(C)</a:t>
            </a:r>
            <a:r>
              <a:rPr lang="en-IN" sz="2000" dirty="0"/>
              <a:t> 2</a:t>
            </a:r>
            <a:br>
              <a:rPr lang="en-IN" sz="2000" dirty="0"/>
            </a:br>
            <a:r>
              <a:rPr lang="en-IN" sz="2000" b="1" dirty="0"/>
              <a:t>(D)</a:t>
            </a:r>
            <a:r>
              <a:rPr lang="en-IN" sz="2000" dirty="0"/>
              <a:t> 4</a:t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FFB7-0BBC-4B95-8AF5-2D45A9DF33D8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2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908720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/>
              <a:t>ISRO | ISRO CS 2017 | Question 53</a:t>
            </a:r>
          </a:p>
          <a:p>
            <a:pPr marL="68580" indent="0">
              <a:buNone/>
            </a:pPr>
            <a:r>
              <a:rPr lang="en-IN" sz="2000" dirty="0" smtClean="0"/>
              <a:t>The </a:t>
            </a:r>
            <a:r>
              <a:rPr lang="en-IN" sz="2000" dirty="0"/>
              <a:t>minimum number of stacks needed to implement a queue is</a:t>
            </a:r>
            <a:br>
              <a:rPr lang="en-IN" sz="2000" dirty="0"/>
            </a:br>
            <a:r>
              <a:rPr lang="en-IN" sz="2000" b="1" dirty="0"/>
              <a:t>(A)</a:t>
            </a:r>
            <a:r>
              <a:rPr lang="en-IN" sz="2000" dirty="0"/>
              <a:t> 3</a:t>
            </a:r>
            <a:br>
              <a:rPr lang="en-IN" sz="2000" dirty="0"/>
            </a:br>
            <a:r>
              <a:rPr lang="en-IN" sz="2000" b="1" dirty="0"/>
              <a:t>(B)</a:t>
            </a:r>
            <a:r>
              <a:rPr lang="en-IN" sz="2000" dirty="0"/>
              <a:t> 1</a:t>
            </a:r>
            <a:br>
              <a:rPr lang="en-IN" sz="2000" dirty="0"/>
            </a:br>
            <a:r>
              <a:rPr lang="en-IN" sz="2000" b="1" dirty="0"/>
              <a:t>(C)</a:t>
            </a:r>
            <a:r>
              <a:rPr lang="en-IN" sz="2000" dirty="0"/>
              <a:t> 2</a:t>
            </a:r>
            <a:br>
              <a:rPr lang="en-IN" sz="2000" dirty="0"/>
            </a:br>
            <a:r>
              <a:rPr lang="en-IN" sz="2000" b="1" dirty="0"/>
              <a:t>(D)</a:t>
            </a:r>
            <a:r>
              <a:rPr lang="en-IN" sz="2000" dirty="0"/>
              <a:t> 4</a:t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FFB7-0BBC-4B95-8AF5-2D45A9DF33D8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26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97000" y="1070280"/>
              <a:ext cx="7218360" cy="4835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600" y="1059480"/>
                <a:ext cx="7234560" cy="48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60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 fontScale="85000" lnSpcReduction="20000"/>
          </a:bodyPr>
          <a:lstStyle/>
          <a:p>
            <a:pPr marL="68580" indent="0">
              <a:buNone/>
            </a:pPr>
            <a:r>
              <a:rPr lang="en-IN" b="1" dirty="0"/>
              <a:t>ISRO | ISRO CS 2017 | Question 53</a:t>
            </a:r>
          </a:p>
          <a:p>
            <a:pPr marL="68580" indent="0">
              <a:buNone/>
            </a:pPr>
            <a:r>
              <a:rPr lang="en-IN" dirty="0" smtClean="0"/>
              <a:t>The </a:t>
            </a:r>
            <a:r>
              <a:rPr lang="en-IN" dirty="0"/>
              <a:t>minimum number of stacks needed to implement a queue is</a:t>
            </a:r>
            <a:br>
              <a:rPr lang="en-IN" dirty="0"/>
            </a:br>
            <a:r>
              <a:rPr lang="en-IN" b="1" dirty="0"/>
              <a:t>(A)</a:t>
            </a:r>
            <a:r>
              <a:rPr lang="en-IN" dirty="0"/>
              <a:t> 3</a:t>
            </a:r>
            <a:br>
              <a:rPr lang="en-IN" dirty="0"/>
            </a:br>
            <a:r>
              <a:rPr lang="en-IN" b="1" dirty="0"/>
              <a:t>(B)</a:t>
            </a:r>
            <a:r>
              <a:rPr lang="en-IN" dirty="0"/>
              <a:t> 1</a:t>
            </a:r>
            <a:br>
              <a:rPr lang="en-IN" dirty="0"/>
            </a:br>
            <a:r>
              <a:rPr lang="en-IN" b="1" dirty="0"/>
              <a:t>(C)</a:t>
            </a:r>
            <a:r>
              <a:rPr lang="en-IN" dirty="0"/>
              <a:t> 2</a:t>
            </a:r>
            <a:br>
              <a:rPr lang="en-IN" dirty="0"/>
            </a:br>
            <a:r>
              <a:rPr lang="en-IN" b="1" dirty="0"/>
              <a:t>(D)</a:t>
            </a:r>
            <a:r>
              <a:rPr lang="en-IN" dirty="0"/>
              <a:t> 4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b="1" dirty="0"/>
              <a:t>Answer:</a:t>
            </a:r>
            <a:r>
              <a:rPr lang="en-IN" dirty="0"/>
              <a:t> </a:t>
            </a:r>
            <a:r>
              <a:rPr lang="en-IN" b="1" dirty="0"/>
              <a:t>(C)</a:t>
            </a:r>
            <a:endParaRPr lang="en-IN" dirty="0"/>
          </a:p>
          <a:p>
            <a:pPr marL="68580" indent="0">
              <a:buNone/>
            </a:pPr>
            <a:r>
              <a:rPr lang="en-IN" dirty="0" smtClean="0"/>
              <a:t>Keep </a:t>
            </a:r>
            <a:r>
              <a:rPr lang="en-IN" dirty="0"/>
              <a:t>2 stacks, let's call them inbox and outbox.</a:t>
            </a:r>
          </a:p>
          <a:p>
            <a:pPr marL="68580" indent="0">
              <a:buNone/>
            </a:pPr>
            <a:r>
              <a:rPr lang="en-IN" b="1" dirty="0" err="1"/>
              <a:t>Enqueue</a:t>
            </a:r>
            <a:r>
              <a:rPr lang="en-IN" dirty="0"/>
              <a:t>:</a:t>
            </a:r>
          </a:p>
          <a:p>
            <a:pPr marL="68580" indent="0">
              <a:buNone/>
            </a:pPr>
            <a:r>
              <a:rPr lang="en-IN" dirty="0"/>
              <a:t>Push the new element onto inbox</a:t>
            </a:r>
          </a:p>
          <a:p>
            <a:pPr marL="68580" indent="0">
              <a:buNone/>
            </a:pPr>
            <a:r>
              <a:rPr lang="en-IN" b="1" dirty="0" err="1"/>
              <a:t>Dequeue</a:t>
            </a:r>
            <a:r>
              <a:rPr lang="en-IN" dirty="0"/>
              <a:t>:</a:t>
            </a:r>
          </a:p>
          <a:p>
            <a:pPr marL="68580" indent="0">
              <a:buNone/>
            </a:pPr>
            <a:r>
              <a:rPr lang="en-IN" dirty="0"/>
              <a:t>If outbox is empty, refill it by popping each element from inbox and pushing it onto outbox</a:t>
            </a:r>
          </a:p>
          <a:p>
            <a:pPr marL="68580" indent="0">
              <a:buNone/>
            </a:pPr>
            <a:r>
              <a:rPr lang="en-IN" dirty="0"/>
              <a:t>Pop and return the top element from outbox</a:t>
            </a:r>
          </a:p>
          <a:p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1C9A-9B28-4B54-939E-A6C627BE9C61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50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Linked List Representation of Queues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FAC6-8F26-41CB-8A1F-9BA30DB7004E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6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/>
              <a:t>Linked List Representation of Queues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Queue can also be implemented through linked list.</a:t>
            </a:r>
          </a:p>
          <a:p>
            <a:r>
              <a:rPr lang="en-IN" sz="2000" dirty="0" smtClean="0"/>
              <a:t>The structure of the node will be as:</a:t>
            </a:r>
          </a:p>
          <a:p>
            <a:pPr marL="1051560" lvl="4" indent="0">
              <a:buNone/>
            </a:pPr>
            <a:r>
              <a:rPr lang="en-IN" sz="2000" b="1" dirty="0" err="1" smtClean="0"/>
              <a:t>struct</a:t>
            </a:r>
            <a:r>
              <a:rPr lang="en-IN" sz="2000" b="1" dirty="0" smtClean="0"/>
              <a:t> node</a:t>
            </a:r>
          </a:p>
          <a:p>
            <a:pPr marL="1243584" lvl="5" indent="0">
              <a:buNone/>
            </a:pPr>
            <a:r>
              <a:rPr lang="en-IN" sz="2000" b="1" dirty="0" smtClean="0"/>
              <a:t>{</a:t>
            </a:r>
          </a:p>
          <a:p>
            <a:pPr marL="1243584" lvl="5" indent="0">
              <a:buNone/>
            </a:pPr>
            <a:r>
              <a:rPr lang="en-IN" sz="2000" b="1" dirty="0" err="1" smtClean="0"/>
              <a:t>int</a:t>
            </a:r>
            <a:r>
              <a:rPr lang="en-IN" sz="2000" b="1" dirty="0" smtClean="0"/>
              <a:t> data;</a:t>
            </a:r>
          </a:p>
          <a:p>
            <a:pPr marL="1243584" lvl="5" indent="0">
              <a:buNone/>
            </a:pPr>
            <a:r>
              <a:rPr lang="en-IN" sz="2000" b="1" dirty="0" err="1" smtClean="0"/>
              <a:t>struct</a:t>
            </a:r>
            <a:r>
              <a:rPr lang="en-IN" sz="2000" b="1" dirty="0" smtClean="0"/>
              <a:t> node*link;</a:t>
            </a:r>
          </a:p>
          <a:p>
            <a:pPr marL="1243584" lvl="5" indent="0">
              <a:buNone/>
            </a:pPr>
            <a:r>
              <a:rPr lang="en-IN" sz="2000" b="1" dirty="0"/>
              <a:t>}</a:t>
            </a:r>
          </a:p>
          <a:p>
            <a:pPr marL="68580" indent="0">
              <a:buNone/>
            </a:pPr>
            <a:endParaRPr lang="en-IN" b="1" dirty="0"/>
          </a:p>
          <a:p>
            <a:pPr marL="68580" indent="0">
              <a:buNone/>
            </a:pPr>
            <a:endParaRPr lang="en-IN" b="1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B178-0E8D-403B-898A-B916A44E2D2D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0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Queue Example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Accessing printer in multiuser environment-</a:t>
            </a:r>
          </a:p>
          <a:p>
            <a:pPr marL="68580" indent="0">
              <a:buNone/>
            </a:pPr>
            <a:r>
              <a:rPr lang="en-IN" sz="2000" dirty="0" smtClean="0"/>
              <a:t>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 smtClean="0"/>
              <a:t>If a printer is in process and more than one user wants to access the printer then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 smtClean="0"/>
              <a:t>it maintains the queue </a:t>
            </a:r>
            <a:r>
              <a:rPr lang="en-IN" sz="2000" dirty="0"/>
              <a:t>for user requesting </a:t>
            </a:r>
            <a:r>
              <a:rPr lang="en-IN" sz="2000" dirty="0" smtClean="0"/>
              <a:t>access and serves in FIFO manner for giving access.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E3308-1C8F-44C3-B94F-0CD4FED3F13F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9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Queue Implementation using Singly Linked List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dirty="0" smtClean="0"/>
              <a:t>Two Pointers Needed-</a:t>
            </a:r>
            <a:r>
              <a:rPr lang="en-US" sz="2000" dirty="0"/>
              <a:t> </a:t>
            </a:r>
            <a:endParaRPr lang="en-IN" sz="2000" dirty="0"/>
          </a:p>
          <a:p>
            <a:r>
              <a:rPr lang="en-IN" sz="2000" b="1" dirty="0" smtClean="0"/>
              <a:t>Front</a:t>
            </a:r>
          </a:p>
          <a:p>
            <a:pPr lvl="1"/>
            <a:r>
              <a:rPr lang="en-IN" sz="1800" dirty="0" smtClean="0"/>
              <a:t>Will point to the 1</a:t>
            </a:r>
            <a:r>
              <a:rPr lang="en-IN" sz="1800" baseline="30000" dirty="0" smtClean="0"/>
              <a:t>st</a:t>
            </a:r>
            <a:r>
              <a:rPr lang="en-IN" sz="1800" dirty="0" smtClean="0"/>
              <a:t> node of the linked list</a:t>
            </a:r>
          </a:p>
          <a:p>
            <a:r>
              <a:rPr lang="en-IN" sz="2000" b="1" dirty="0" smtClean="0"/>
              <a:t>Rear</a:t>
            </a:r>
            <a:endParaRPr lang="en-IN" sz="2000" b="1" dirty="0"/>
          </a:p>
          <a:p>
            <a:pPr lvl="1"/>
            <a:r>
              <a:rPr lang="en-IN" sz="1800" dirty="0" smtClean="0"/>
              <a:t>Will point to the last node of linked list</a:t>
            </a:r>
            <a:endParaRPr lang="en-IN" sz="1800" dirty="0"/>
          </a:p>
          <a:p>
            <a:endParaRPr lang="en-IN" sz="2000" dirty="0"/>
          </a:p>
          <a:p>
            <a:pPr lvl="1"/>
            <a:endParaRPr lang="en-IN" sz="1800" dirty="0"/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FA-18BE-401D-A625-2DFBF375E4BC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00808"/>
            <a:ext cx="72734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E9615-0F71-46EA-A212-FB7055059C2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63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79" y="1268760"/>
            <a:ext cx="473846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05" y="2780928"/>
            <a:ext cx="472893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05" y="4797153"/>
            <a:ext cx="472893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39204" y="548680"/>
            <a:ext cx="3432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1"/>
                </a:solidFill>
              </a:rPr>
              <a:t>Working of Queues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63DD8-947A-4734-B8C8-A1A2987037AE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0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7"/>
            <a:ext cx="464820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35" y="3187055"/>
            <a:ext cx="4642373" cy="153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39204" y="548680"/>
            <a:ext cx="3432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1"/>
                </a:solidFill>
              </a:rPr>
              <a:t>Working of Queues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98DD2-B4C7-4324-8185-81AC2A501392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34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52" y="3861048"/>
            <a:ext cx="4605633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29" y="1124744"/>
            <a:ext cx="455295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39204" y="548680"/>
            <a:ext cx="3432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1"/>
                </a:solidFill>
              </a:rPr>
              <a:t>Working of Queues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016F-9BD3-436A-8887-6CCC44B7DDD3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30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6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Insert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For Insertion in Queue,</a:t>
            </a:r>
          </a:p>
          <a:p>
            <a:pPr lvl="1"/>
            <a:r>
              <a:rPr lang="en-IN" dirty="0" smtClean="0"/>
              <a:t>We add element at the end of the linked list.</a:t>
            </a:r>
          </a:p>
          <a:p>
            <a:pPr lvl="1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405BE-E580-4E95-821D-75754F1461C7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36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6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Insert Operation</a:t>
            </a:r>
            <a:endParaRPr lang="en-IN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54381" r="66261" b="20437"/>
          <a:stretch/>
        </p:blipFill>
        <p:spPr bwMode="auto">
          <a:xfrm>
            <a:off x="969399" y="1556792"/>
            <a:ext cx="489874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69399" y="4149080"/>
            <a:ext cx="6777317" cy="827599"/>
          </a:xfrm>
        </p:spPr>
        <p:txBody>
          <a:bodyPr>
            <a:noAutofit/>
          </a:bodyPr>
          <a:lstStyle/>
          <a:p>
            <a:r>
              <a:rPr lang="en-IN" sz="2000" dirty="0" smtClean="0"/>
              <a:t>If the linked list is empty,</a:t>
            </a:r>
          </a:p>
          <a:p>
            <a:pPr marL="365760" lvl="1" indent="0">
              <a:buNone/>
            </a:pPr>
            <a:r>
              <a:rPr lang="en-IN" sz="2000" dirty="0" smtClean="0"/>
              <a:t>front=NULL</a:t>
            </a:r>
          </a:p>
          <a:p>
            <a:pPr marL="365760" lvl="1" indent="0">
              <a:buNone/>
            </a:pPr>
            <a:r>
              <a:rPr lang="en-IN" sz="2000" dirty="0" smtClean="0"/>
              <a:t>rear=NULL</a:t>
            </a:r>
          </a:p>
          <a:p>
            <a:r>
              <a:rPr lang="en-IN" sz="2000" dirty="0" smtClean="0"/>
              <a:t>After insertion, Both rear and front will point to the newly inserted node</a:t>
            </a:r>
            <a:endParaRPr lang="en-IN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ABDF-9022-4AED-B952-9B1E90029ECE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0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6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Insert Operation</a:t>
            </a:r>
            <a:endParaRPr lang="en-IN" sz="28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80728"/>
            <a:ext cx="4749243" cy="131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875508" y="2555612"/>
            <a:ext cx="4773327" cy="1422498"/>
            <a:chOff x="875509" y="2555612"/>
            <a:chExt cx="4248472" cy="142249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509" y="2555612"/>
              <a:ext cx="4248472" cy="1422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211011" y="3670333"/>
              <a:ext cx="7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 smtClean="0"/>
                <a:t>temp</a:t>
              </a:r>
              <a:endParaRPr lang="en-IN" sz="1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75509" y="4469234"/>
            <a:ext cx="4773327" cy="1656184"/>
            <a:chOff x="875509" y="4469234"/>
            <a:chExt cx="4773327" cy="1656184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509" y="4469234"/>
              <a:ext cx="4773327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548464" y="5817641"/>
              <a:ext cx="7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 smtClean="0"/>
                <a:t>temp</a:t>
              </a:r>
              <a:endParaRPr lang="en-IN" sz="1400" dirty="0"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5796136" y="1052736"/>
            <a:ext cx="3102708" cy="827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r>
              <a:rPr lang="en-IN" sz="2000" b="1" dirty="0" smtClean="0"/>
              <a:t>If the linked list is not empty,</a:t>
            </a:r>
          </a:p>
          <a:p>
            <a:r>
              <a:rPr lang="en-IN" sz="2000" dirty="0" smtClean="0"/>
              <a:t>Rear will point to the newly inserted node </a:t>
            </a:r>
            <a:endParaRPr lang="en-IN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E3E9C-7444-4591-A9EC-D59950FCE86B}" type="datetime1">
              <a:rPr lang="en-IN" smtClean="0"/>
              <a:t>26-08-2024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6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Insert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412776"/>
            <a:ext cx="7488832" cy="4248472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600" dirty="0"/>
              <a:t>insert()</a:t>
            </a:r>
          </a:p>
          <a:p>
            <a:pPr marL="68580" indent="0">
              <a:buNone/>
            </a:pPr>
            <a:r>
              <a:rPr lang="en-US" sz="1600" dirty="0"/>
              <a:t>{</a:t>
            </a:r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struct</a:t>
            </a:r>
            <a:r>
              <a:rPr lang="en-US" sz="1600" dirty="0"/>
              <a:t> node *</a:t>
            </a:r>
            <a:r>
              <a:rPr lang="en-US" sz="1600" dirty="0" err="1"/>
              <a:t>tmp</a:t>
            </a:r>
            <a:r>
              <a:rPr lang="en-US" sz="1600" dirty="0"/>
              <a:t>;</a:t>
            </a:r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added_item</a:t>
            </a:r>
            <a:r>
              <a:rPr lang="en-US" sz="1600" dirty="0"/>
              <a:t>;</a:t>
            </a:r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tmp</a:t>
            </a:r>
            <a:r>
              <a:rPr lang="en-US" sz="1600" dirty="0"/>
              <a:t> = (</a:t>
            </a:r>
            <a:r>
              <a:rPr lang="en-US" sz="1600" dirty="0" err="1"/>
              <a:t>struct</a:t>
            </a:r>
            <a:r>
              <a:rPr lang="en-US" sz="1600" dirty="0"/>
              <a:t> node *)</a:t>
            </a:r>
            <a:r>
              <a:rPr lang="en-US" sz="1600" dirty="0" err="1"/>
              <a:t>malloc</a:t>
            </a:r>
            <a:r>
              <a:rPr lang="en-US" sz="1600" dirty="0"/>
              <a:t>(</a:t>
            </a:r>
            <a:r>
              <a:rPr lang="en-US" sz="1600" dirty="0" err="1"/>
              <a:t>sizeof</a:t>
            </a:r>
            <a:r>
              <a:rPr lang="en-US" sz="1600" dirty="0"/>
              <a:t>(</a:t>
            </a:r>
            <a:r>
              <a:rPr lang="en-US" sz="1600" dirty="0" err="1"/>
              <a:t>struct</a:t>
            </a:r>
            <a:r>
              <a:rPr lang="en-US" sz="1600" dirty="0"/>
              <a:t> node));</a:t>
            </a:r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printf</a:t>
            </a:r>
            <a:r>
              <a:rPr lang="en-US" sz="1600" dirty="0"/>
              <a:t>("Input the element for adding in queue : ");</a:t>
            </a:r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scanf</a:t>
            </a:r>
            <a:r>
              <a:rPr lang="en-US" sz="1600" dirty="0"/>
              <a:t>("%d",&amp;</a:t>
            </a:r>
            <a:r>
              <a:rPr lang="en-US" sz="1600" dirty="0" err="1"/>
              <a:t>added_item</a:t>
            </a:r>
            <a:r>
              <a:rPr lang="en-US" sz="1600" dirty="0"/>
              <a:t>);</a:t>
            </a:r>
          </a:p>
          <a:p>
            <a:pPr marL="68580" indent="0">
              <a:buNone/>
            </a:pPr>
            <a:r>
              <a:rPr lang="en-US" sz="1600" dirty="0"/>
              <a:t>	</a:t>
            </a:r>
            <a:endParaRPr lang="en-US" sz="1600" dirty="0" smtClean="0"/>
          </a:p>
          <a:p>
            <a:pPr marL="68580" indent="0">
              <a:buNone/>
            </a:pPr>
            <a:r>
              <a:rPr lang="en-US" sz="1600" b="1" dirty="0"/>
              <a:t>	</a:t>
            </a:r>
            <a:r>
              <a:rPr lang="en-US" sz="1600" b="1" dirty="0" err="1" smtClean="0"/>
              <a:t>tmp</a:t>
            </a:r>
            <a:r>
              <a:rPr lang="en-US" sz="1600" b="1" dirty="0" smtClean="0"/>
              <a:t>-</a:t>
            </a:r>
            <a:r>
              <a:rPr lang="en-US" sz="1600" b="1" dirty="0"/>
              <a:t>&gt;info = </a:t>
            </a:r>
            <a:r>
              <a:rPr lang="en-US" sz="1600" b="1" dirty="0" err="1"/>
              <a:t>added_item</a:t>
            </a:r>
            <a:r>
              <a:rPr lang="en-US" sz="1600" b="1" dirty="0"/>
              <a:t>;</a:t>
            </a:r>
          </a:p>
          <a:p>
            <a:pPr marL="68580" indent="0"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tmp</a:t>
            </a:r>
            <a:r>
              <a:rPr lang="en-US" sz="1600" b="1" dirty="0"/>
              <a:t>-&gt;link=NULL;</a:t>
            </a:r>
          </a:p>
          <a:p>
            <a:pPr marL="68580" indent="0">
              <a:buNone/>
            </a:pPr>
            <a:r>
              <a:rPr lang="en-US" sz="1600" b="1" dirty="0"/>
              <a:t>	if(front==NULL)		 /*If Queue is empty*/</a:t>
            </a:r>
          </a:p>
          <a:p>
            <a:pPr marL="68580" indent="0">
              <a:buNone/>
            </a:pPr>
            <a:r>
              <a:rPr lang="en-US" sz="1600" b="1" dirty="0"/>
              <a:t>		front=tmp</a:t>
            </a:r>
            <a:r>
              <a:rPr lang="en-US" sz="1600" b="1" dirty="0" smtClean="0"/>
              <a:t>;</a:t>
            </a:r>
          </a:p>
          <a:p>
            <a:pPr marL="6858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	rear=tmp;</a:t>
            </a:r>
            <a:endParaRPr lang="en-US" sz="1600" b="1" dirty="0"/>
          </a:p>
          <a:p>
            <a:pPr marL="68580" indent="0">
              <a:buNone/>
            </a:pPr>
            <a:r>
              <a:rPr lang="en-US" sz="1600" b="1" dirty="0"/>
              <a:t>	else</a:t>
            </a:r>
          </a:p>
          <a:p>
            <a:pPr marL="68580" indent="0">
              <a:buNone/>
            </a:pPr>
            <a:r>
              <a:rPr lang="en-US" sz="1600" b="1" dirty="0"/>
              <a:t>		rear-&gt;link=</a:t>
            </a:r>
            <a:r>
              <a:rPr lang="en-US" sz="1600" b="1" dirty="0" err="1"/>
              <a:t>tmp</a:t>
            </a:r>
            <a:r>
              <a:rPr lang="en-US" sz="1600" b="1" dirty="0"/>
              <a:t>;</a:t>
            </a:r>
          </a:p>
          <a:p>
            <a:pPr marL="68580" indent="0">
              <a:buNone/>
            </a:pPr>
            <a:r>
              <a:rPr lang="en-US" sz="1600" b="1" dirty="0"/>
              <a:t>	rear=</a:t>
            </a:r>
            <a:r>
              <a:rPr lang="en-US" sz="1600" b="1" dirty="0" err="1"/>
              <a:t>tmp</a:t>
            </a:r>
            <a:r>
              <a:rPr lang="en-US" sz="1600" b="1" dirty="0"/>
              <a:t>;</a:t>
            </a:r>
          </a:p>
          <a:p>
            <a:pPr marL="68580" indent="0">
              <a:buNone/>
            </a:pPr>
            <a:r>
              <a:rPr lang="en-US" sz="1600" dirty="0"/>
              <a:t>}/*End of insert()*/</a:t>
            </a:r>
          </a:p>
          <a:p>
            <a:endParaRPr lang="en-IN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2695-13CE-4C18-A056-D9800C2585D8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14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6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Delete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For Deletion in Queue,</a:t>
            </a:r>
          </a:p>
          <a:p>
            <a:pPr lvl="1"/>
            <a:r>
              <a:rPr lang="en-IN" dirty="0" smtClean="0"/>
              <a:t>We delete the first node of the linked list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7B8A-B05D-4CE6-8199-EFEDFA5CEC2B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2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024744" cy="313104"/>
          </a:xfrm>
        </p:spPr>
        <p:txBody>
          <a:bodyPr>
            <a:noAutofit/>
          </a:bodyPr>
          <a:lstStyle/>
          <a:p>
            <a:r>
              <a:rPr lang="en-IN" sz="2400" dirty="0" smtClean="0"/>
              <a:t>Queue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BA447-62A3-4618-B050-5536A6444488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83568" y="1412776"/>
            <a:ext cx="7200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Our software queues have </a:t>
            </a:r>
            <a:r>
              <a:rPr lang="en-IN" sz="1600" dirty="0" smtClean="0"/>
              <a:t>counterparts in </a:t>
            </a:r>
            <a:r>
              <a:rPr lang="en-IN" sz="1600" dirty="0"/>
              <a:t>real world queues. </a:t>
            </a:r>
            <a:endParaRPr lang="en-I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We wait </a:t>
            </a:r>
            <a:r>
              <a:rPr lang="en-IN" sz="1600" dirty="0"/>
              <a:t>in </a:t>
            </a:r>
            <a:endParaRPr lang="en-IN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queues </a:t>
            </a:r>
            <a:r>
              <a:rPr lang="en-IN" sz="1600" dirty="0"/>
              <a:t>to buy pizza, </a:t>
            </a:r>
            <a:endParaRPr lang="en-IN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to </a:t>
            </a:r>
            <a:r>
              <a:rPr lang="en-IN" sz="1600" dirty="0"/>
              <a:t>enter movie </a:t>
            </a:r>
            <a:r>
              <a:rPr lang="en-IN" sz="1600" dirty="0" err="1"/>
              <a:t>theaters</a:t>
            </a:r>
            <a:r>
              <a:rPr lang="en-IN" sz="1600" dirty="0"/>
              <a:t>, </a:t>
            </a:r>
            <a:endParaRPr lang="en-IN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to </a:t>
            </a:r>
            <a:r>
              <a:rPr lang="en-IN" sz="1600" dirty="0"/>
              <a:t>drive on a turnpike, and </a:t>
            </a:r>
            <a:endParaRPr lang="en-IN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to </a:t>
            </a:r>
            <a:r>
              <a:rPr lang="en-IN" sz="1600" dirty="0"/>
              <a:t>ride on a roller coaster.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09120"/>
            <a:ext cx="7128792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72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6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Deletion Operation</a:t>
            </a:r>
            <a:endParaRPr lang="en-IN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22" y="2132856"/>
            <a:ext cx="4707339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99" y="1094538"/>
            <a:ext cx="477946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77" y="3645025"/>
            <a:ext cx="467558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9" t="59610" r="1231"/>
          <a:stretch/>
        </p:blipFill>
        <p:spPr bwMode="auto">
          <a:xfrm>
            <a:off x="894059" y="5085184"/>
            <a:ext cx="4702403" cy="132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B718-76A0-473C-9DD1-16483501573B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95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Delete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556792"/>
            <a:ext cx="6777317" cy="3987805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600" dirty="0"/>
              <a:t>del()</a:t>
            </a:r>
          </a:p>
          <a:p>
            <a:pPr marL="68580" indent="0">
              <a:buNone/>
            </a:pPr>
            <a:r>
              <a:rPr lang="en-US" sz="1600" dirty="0"/>
              <a:t>{</a:t>
            </a:r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struct</a:t>
            </a:r>
            <a:r>
              <a:rPr lang="en-US" sz="1600" dirty="0"/>
              <a:t> node *</a:t>
            </a:r>
            <a:r>
              <a:rPr lang="en-US" sz="1600" dirty="0" err="1"/>
              <a:t>tmp</a:t>
            </a:r>
            <a:r>
              <a:rPr lang="en-US" sz="1600" dirty="0"/>
              <a:t>;</a:t>
            </a:r>
          </a:p>
          <a:p>
            <a:pPr marL="68580" indent="0">
              <a:buNone/>
            </a:pPr>
            <a:r>
              <a:rPr lang="en-US" sz="1600" dirty="0"/>
              <a:t>	if(front == NULL)</a:t>
            </a:r>
          </a:p>
          <a:p>
            <a:pPr marL="6858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printf</a:t>
            </a:r>
            <a:r>
              <a:rPr lang="en-US" sz="1600" dirty="0"/>
              <a:t>("Queue Underflow\n");</a:t>
            </a:r>
          </a:p>
          <a:p>
            <a:pPr marL="68580" indent="0">
              <a:buNone/>
            </a:pPr>
            <a:r>
              <a:rPr lang="en-US" sz="1600" dirty="0"/>
              <a:t>	else</a:t>
            </a:r>
          </a:p>
          <a:p>
            <a:pPr marL="68580" indent="0">
              <a:buNone/>
            </a:pPr>
            <a:r>
              <a:rPr lang="en-US" sz="1600" dirty="0"/>
              <a:t>	{</a:t>
            </a:r>
          </a:p>
          <a:p>
            <a:pPr marL="68580" indent="0">
              <a:buNone/>
            </a:pPr>
            <a:r>
              <a:rPr lang="en-US" sz="1600" dirty="0"/>
              <a:t>		</a:t>
            </a:r>
            <a:r>
              <a:rPr lang="en-US" sz="1600" b="1" dirty="0" err="1"/>
              <a:t>tmp</a:t>
            </a:r>
            <a:r>
              <a:rPr lang="en-US" sz="1600" b="1" dirty="0"/>
              <a:t>=front;</a:t>
            </a:r>
          </a:p>
          <a:p>
            <a:pPr marL="68580" indent="0">
              <a:buNone/>
            </a:pPr>
            <a:r>
              <a:rPr lang="en-US" sz="1600" b="1" dirty="0"/>
              <a:t>		</a:t>
            </a:r>
            <a:r>
              <a:rPr lang="en-US" sz="1600" b="1" dirty="0" err="1"/>
              <a:t>printf</a:t>
            </a:r>
            <a:r>
              <a:rPr lang="en-US" sz="1600" b="1" dirty="0"/>
              <a:t>("Deleted element is  %d\n",</a:t>
            </a:r>
            <a:r>
              <a:rPr lang="en-US" sz="1600" b="1" dirty="0" err="1"/>
              <a:t>tmp</a:t>
            </a:r>
            <a:r>
              <a:rPr lang="en-US" sz="1600" b="1" dirty="0"/>
              <a:t>-&gt;info);</a:t>
            </a:r>
          </a:p>
          <a:p>
            <a:pPr marL="68580" indent="0">
              <a:buNone/>
            </a:pPr>
            <a:r>
              <a:rPr lang="en-US" sz="1600" b="1" dirty="0"/>
              <a:t>		front=front-&gt;link;</a:t>
            </a:r>
          </a:p>
          <a:p>
            <a:pPr marL="68580" indent="0">
              <a:buNone/>
            </a:pPr>
            <a:r>
              <a:rPr lang="en-US" sz="1600" b="1" dirty="0"/>
              <a:t>		free(</a:t>
            </a:r>
            <a:r>
              <a:rPr lang="en-US" sz="1600" b="1" dirty="0" err="1"/>
              <a:t>tmp</a:t>
            </a:r>
            <a:r>
              <a:rPr lang="en-US" sz="1600" b="1" dirty="0"/>
              <a:t>);</a:t>
            </a:r>
          </a:p>
          <a:p>
            <a:pPr marL="68580" indent="0">
              <a:buNone/>
            </a:pPr>
            <a:r>
              <a:rPr lang="en-US" sz="1600" dirty="0"/>
              <a:t>	}</a:t>
            </a:r>
          </a:p>
          <a:p>
            <a:pPr marL="68580" indent="0">
              <a:buNone/>
            </a:pPr>
            <a:r>
              <a:rPr lang="en-US" sz="1600" dirty="0"/>
              <a:t>}/*End of del()*/</a:t>
            </a:r>
          </a:p>
          <a:p>
            <a:pPr marL="68580" indent="0">
              <a:buNone/>
            </a:pPr>
            <a:endParaRPr lang="en-US" sz="1600" dirty="0"/>
          </a:p>
          <a:p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E85D-EB6D-4F8B-9733-3D75E02A2328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8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Display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844824"/>
            <a:ext cx="6777317" cy="3987805"/>
          </a:xfrm>
        </p:spPr>
        <p:txBody>
          <a:bodyPr>
            <a:normAutofit fontScale="62500" lnSpcReduction="20000"/>
          </a:bodyPr>
          <a:lstStyle/>
          <a:p>
            <a:pPr marL="68580" indent="0">
              <a:buNone/>
            </a:pPr>
            <a:r>
              <a:rPr lang="en-IN" dirty="0"/>
              <a:t>display()</a:t>
            </a:r>
          </a:p>
          <a:p>
            <a:pPr marL="68580" indent="0">
              <a:buNone/>
            </a:pPr>
            <a:r>
              <a:rPr lang="en-IN" dirty="0"/>
              <a:t>{</a:t>
            </a:r>
          </a:p>
          <a:p>
            <a:pPr marL="68580" indent="0">
              <a:buNone/>
            </a:pPr>
            <a:r>
              <a:rPr lang="en-IN" dirty="0"/>
              <a:t>	</a:t>
            </a:r>
            <a:r>
              <a:rPr lang="en-IN" dirty="0" err="1"/>
              <a:t>struct</a:t>
            </a:r>
            <a:r>
              <a:rPr lang="en-IN" dirty="0"/>
              <a:t> node *</a:t>
            </a:r>
            <a:r>
              <a:rPr lang="en-IN" dirty="0" err="1"/>
              <a:t>ptr</a:t>
            </a:r>
            <a:r>
              <a:rPr lang="en-IN" dirty="0"/>
              <a:t>;</a:t>
            </a:r>
          </a:p>
          <a:p>
            <a:pPr marL="68580" indent="0">
              <a:buNone/>
            </a:pPr>
            <a:r>
              <a:rPr lang="en-IN" dirty="0"/>
              <a:t>	</a:t>
            </a:r>
            <a:r>
              <a:rPr lang="en-IN" dirty="0" err="1"/>
              <a:t>ptr</a:t>
            </a:r>
            <a:r>
              <a:rPr lang="en-IN" dirty="0"/>
              <a:t> = front;</a:t>
            </a:r>
          </a:p>
          <a:p>
            <a:pPr marL="68580" indent="0">
              <a:buNone/>
            </a:pPr>
            <a:r>
              <a:rPr lang="en-IN" dirty="0"/>
              <a:t>	if(front == NULL)</a:t>
            </a:r>
          </a:p>
          <a:p>
            <a:pPr marL="68580" indent="0">
              <a:buNone/>
            </a:pPr>
            <a:r>
              <a:rPr lang="en-IN" dirty="0"/>
              <a:t>		</a:t>
            </a:r>
            <a:r>
              <a:rPr lang="en-IN" dirty="0" err="1"/>
              <a:t>printf</a:t>
            </a:r>
            <a:r>
              <a:rPr lang="en-IN" dirty="0"/>
              <a:t>("Queue is empty\n");</a:t>
            </a:r>
          </a:p>
          <a:p>
            <a:pPr marL="68580" indent="0">
              <a:buNone/>
            </a:pPr>
            <a:r>
              <a:rPr lang="en-IN" dirty="0"/>
              <a:t>	else</a:t>
            </a:r>
          </a:p>
          <a:p>
            <a:pPr marL="68580" indent="0">
              <a:buNone/>
            </a:pPr>
            <a:r>
              <a:rPr lang="en-IN" dirty="0"/>
              <a:t>	{</a:t>
            </a:r>
          </a:p>
          <a:p>
            <a:pPr marL="68580" indent="0">
              <a:buNone/>
            </a:pPr>
            <a:r>
              <a:rPr lang="en-IN" dirty="0"/>
              <a:t>		</a:t>
            </a:r>
            <a:r>
              <a:rPr lang="en-IN" dirty="0" err="1"/>
              <a:t>printf</a:t>
            </a:r>
            <a:r>
              <a:rPr lang="en-IN" dirty="0"/>
              <a:t>("Queue elements :\n");</a:t>
            </a:r>
          </a:p>
          <a:p>
            <a:pPr marL="68580" indent="0">
              <a:buNone/>
            </a:pPr>
            <a:r>
              <a:rPr lang="en-IN" dirty="0"/>
              <a:t>		</a:t>
            </a:r>
            <a:r>
              <a:rPr lang="en-IN" b="1" dirty="0"/>
              <a:t>while(</a:t>
            </a:r>
            <a:r>
              <a:rPr lang="en-IN" b="1" dirty="0" err="1"/>
              <a:t>ptr</a:t>
            </a:r>
            <a:r>
              <a:rPr lang="en-IN" b="1" dirty="0"/>
              <a:t> != NULL)</a:t>
            </a:r>
          </a:p>
          <a:p>
            <a:pPr marL="68580" indent="0">
              <a:buNone/>
            </a:pPr>
            <a:r>
              <a:rPr lang="en-IN" b="1" dirty="0"/>
              <a:t>		{</a:t>
            </a:r>
          </a:p>
          <a:p>
            <a:pPr marL="68580" indent="0">
              <a:buNone/>
            </a:pPr>
            <a:r>
              <a:rPr lang="en-IN" b="1" dirty="0"/>
              <a:t>			</a:t>
            </a:r>
            <a:r>
              <a:rPr lang="en-IN" b="1" dirty="0" err="1"/>
              <a:t>printf</a:t>
            </a:r>
            <a:r>
              <a:rPr lang="en-IN" b="1" dirty="0"/>
              <a:t>("%d ",</a:t>
            </a:r>
            <a:r>
              <a:rPr lang="en-IN" b="1" dirty="0" err="1"/>
              <a:t>ptr</a:t>
            </a:r>
            <a:r>
              <a:rPr lang="en-IN" b="1" dirty="0"/>
              <a:t>-&gt;info);</a:t>
            </a:r>
          </a:p>
          <a:p>
            <a:pPr marL="68580" indent="0">
              <a:buNone/>
            </a:pPr>
            <a:r>
              <a:rPr lang="en-IN" b="1" dirty="0"/>
              <a:t>			</a:t>
            </a:r>
            <a:r>
              <a:rPr lang="en-IN" b="1" dirty="0" err="1"/>
              <a:t>ptr</a:t>
            </a:r>
            <a:r>
              <a:rPr lang="en-IN" b="1" dirty="0"/>
              <a:t> = </a:t>
            </a:r>
            <a:r>
              <a:rPr lang="en-IN" b="1" dirty="0" err="1"/>
              <a:t>ptr</a:t>
            </a:r>
            <a:r>
              <a:rPr lang="en-IN" b="1" dirty="0"/>
              <a:t>-&gt;link;</a:t>
            </a:r>
          </a:p>
          <a:p>
            <a:pPr marL="68580" indent="0">
              <a:buNone/>
            </a:pPr>
            <a:r>
              <a:rPr lang="en-IN" b="1" dirty="0"/>
              <a:t>		}</a:t>
            </a:r>
          </a:p>
          <a:p>
            <a:pPr marL="68580" indent="0">
              <a:buNone/>
            </a:pPr>
            <a:r>
              <a:rPr lang="en-IN" dirty="0"/>
              <a:t>		</a:t>
            </a:r>
            <a:r>
              <a:rPr lang="en-IN" dirty="0" err="1"/>
              <a:t>printf</a:t>
            </a:r>
            <a:r>
              <a:rPr lang="en-IN" dirty="0"/>
              <a:t>("\n");</a:t>
            </a:r>
          </a:p>
          <a:p>
            <a:pPr marL="68580" indent="0">
              <a:buNone/>
            </a:pPr>
            <a:r>
              <a:rPr lang="en-IN" dirty="0"/>
              <a:t>	}/*End of else*/</a:t>
            </a:r>
          </a:p>
          <a:p>
            <a:pPr marL="68580" indent="0">
              <a:buNone/>
            </a:pPr>
            <a:r>
              <a:rPr lang="en-IN" dirty="0"/>
              <a:t>}/*End of display()*/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C2A4E-5D88-4847-A4F6-94BF7E987D8F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2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Circular Queue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7B541-3A15-4B77-9AC5-27D03F97C3B5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7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/>
              <a:t>Circular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4104456"/>
          </a:xfrm>
        </p:spPr>
        <p:txBody>
          <a:bodyPr>
            <a:normAutofit fontScale="92500" lnSpcReduction="20000"/>
          </a:bodyPr>
          <a:lstStyle/>
          <a:p>
            <a:r>
              <a:rPr lang="en-IN" sz="2000" dirty="0" smtClean="0"/>
              <a:t>As in a circle, after last element, first element occurs</a:t>
            </a:r>
          </a:p>
          <a:p>
            <a:r>
              <a:rPr lang="en-IN" sz="2000" dirty="0"/>
              <a:t>Similarly we assume that after last element of queue, the 1</a:t>
            </a:r>
            <a:r>
              <a:rPr lang="en-IN" sz="2000" baseline="30000" dirty="0"/>
              <a:t>st</a:t>
            </a:r>
            <a:r>
              <a:rPr lang="en-IN" sz="2000" dirty="0"/>
              <a:t> element will occur</a:t>
            </a:r>
          </a:p>
          <a:p>
            <a:pPr marL="68580" indent="0">
              <a:buNone/>
            </a:pPr>
            <a:endParaRPr lang="en-IN" sz="2000" b="1" dirty="0"/>
          </a:p>
          <a:p>
            <a:endParaRPr lang="en-IN" sz="2000" dirty="0" smtClean="0"/>
          </a:p>
          <a:p>
            <a:endParaRPr lang="en-IN" sz="2000" b="1" dirty="0"/>
          </a:p>
          <a:p>
            <a:endParaRPr lang="en-IN" sz="2000" b="1" dirty="0" smtClean="0"/>
          </a:p>
          <a:p>
            <a:endParaRPr lang="en-IN" sz="2000" b="1" dirty="0"/>
          </a:p>
          <a:p>
            <a:endParaRPr lang="en-IN" sz="2000" b="1" dirty="0" smtClean="0"/>
          </a:p>
          <a:p>
            <a:endParaRPr lang="en-IN" sz="2000" b="1" dirty="0"/>
          </a:p>
          <a:p>
            <a:endParaRPr lang="en-IN" sz="2000" b="1" dirty="0" smtClean="0"/>
          </a:p>
          <a:p>
            <a:endParaRPr lang="en-IN" sz="2000" b="1" dirty="0"/>
          </a:p>
          <a:p>
            <a:endParaRPr lang="en-IN" sz="2000" dirty="0" smtClean="0"/>
          </a:p>
          <a:p>
            <a:r>
              <a:rPr lang="en-IN" sz="2000" dirty="0" smtClean="0"/>
              <a:t>After n-1the element, 0</a:t>
            </a:r>
            <a:r>
              <a:rPr lang="en-IN" sz="2000" baseline="30000" dirty="0" smtClean="0"/>
              <a:t>th</a:t>
            </a:r>
            <a:r>
              <a:rPr lang="en-IN" sz="2000" dirty="0" smtClean="0"/>
              <a:t> element occurs.</a:t>
            </a:r>
          </a:p>
          <a:p>
            <a:pPr marL="68580" indent="0">
              <a:buNone/>
            </a:pPr>
            <a:endParaRPr lang="en-IN" b="1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  <a:p>
            <a:pPr marL="6858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2" t="38182" r="29259" b="20606"/>
          <a:stretch/>
        </p:blipFill>
        <p:spPr>
          <a:xfrm>
            <a:off x="2771799" y="2780928"/>
            <a:ext cx="2826327" cy="232227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8B65E-4310-4A45-9959-7C8970AE03A6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Working of </a:t>
            </a:r>
            <a:r>
              <a:rPr lang="en-IN" sz="2800" dirty="0"/>
              <a:t>Circular Queue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71010" r="17446" b="8384"/>
          <a:stretch/>
        </p:blipFill>
        <p:spPr>
          <a:xfrm>
            <a:off x="666203" y="3933056"/>
            <a:ext cx="3211643" cy="1552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4" t="48687" r="17561" b="33332"/>
          <a:stretch/>
        </p:blipFill>
        <p:spPr>
          <a:xfrm>
            <a:off x="615187" y="1556792"/>
            <a:ext cx="3236734" cy="1631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4" t="16464" r="37185" b="18284"/>
          <a:stretch/>
        </p:blipFill>
        <p:spPr>
          <a:xfrm rot="16200000">
            <a:off x="5632020" y="3017051"/>
            <a:ext cx="1552366" cy="3384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6" t="16667" r="15216" b="19898"/>
          <a:stretch/>
        </p:blipFill>
        <p:spPr>
          <a:xfrm rot="16200000">
            <a:off x="5600474" y="687999"/>
            <a:ext cx="1615454" cy="338437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4139952" y="1700808"/>
            <a:ext cx="288032" cy="3672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own Arrow 10"/>
          <p:cNvSpPr/>
          <p:nvPr/>
        </p:nvSpPr>
        <p:spPr>
          <a:xfrm>
            <a:off x="8244408" y="1700808"/>
            <a:ext cx="288032" cy="3672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F7E4C-F66B-4B12-89D3-B042433A1C1F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61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Working of </a:t>
            </a:r>
            <a:r>
              <a:rPr lang="en-IN" sz="2800" dirty="0"/>
              <a:t>Circular Queue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71010" r="17446" b="8384"/>
          <a:stretch/>
        </p:blipFill>
        <p:spPr>
          <a:xfrm>
            <a:off x="666203" y="3933056"/>
            <a:ext cx="3211643" cy="1552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4" t="48687" r="17561" b="33332"/>
          <a:stretch/>
        </p:blipFill>
        <p:spPr>
          <a:xfrm>
            <a:off x="615187" y="1556792"/>
            <a:ext cx="3236734" cy="1631122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4139952" y="1700808"/>
            <a:ext cx="288032" cy="3672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F7E4C-F66B-4B12-89D3-B042433A1C1F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84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Working of </a:t>
            </a:r>
            <a:r>
              <a:rPr lang="en-IN" sz="2800" dirty="0"/>
              <a:t>Circular Queue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4" t="16464" r="37185" b="18284"/>
          <a:stretch/>
        </p:blipFill>
        <p:spPr>
          <a:xfrm rot="16200000">
            <a:off x="1527567" y="3017051"/>
            <a:ext cx="1552366" cy="3384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6" t="16667" r="15216" b="19898"/>
          <a:stretch/>
        </p:blipFill>
        <p:spPr>
          <a:xfrm rot="16200000">
            <a:off x="1496021" y="687999"/>
            <a:ext cx="1615454" cy="338437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4139952" y="1700808"/>
            <a:ext cx="288032" cy="3672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F7E4C-F66B-4B12-89D3-B042433A1C1F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47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5148064" y="141277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CIRCULAR EFFECT</a:t>
            </a:r>
            <a:endParaRPr lang="en-IN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48064" y="3933056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Rear comes and stands just behind front </a:t>
            </a:r>
          </a:p>
          <a:p>
            <a:endParaRPr lang="en-IN" b="1" dirty="0"/>
          </a:p>
          <a:p>
            <a:r>
              <a:rPr lang="en-IN" b="1" dirty="0" smtClean="0"/>
              <a:t>??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4584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Working of </a:t>
            </a:r>
            <a:r>
              <a:rPr lang="en-IN" sz="2800" dirty="0"/>
              <a:t>Circular Queue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sp>
        <p:nvSpPr>
          <p:cNvPr id="10" name="Down Arrow 9"/>
          <p:cNvSpPr/>
          <p:nvPr/>
        </p:nvSpPr>
        <p:spPr>
          <a:xfrm>
            <a:off x="4139952" y="1700808"/>
            <a:ext cx="288032" cy="3672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7" t="21313" r="32021" b="20707"/>
          <a:stretch/>
        </p:blipFill>
        <p:spPr>
          <a:xfrm rot="16200000">
            <a:off x="1299190" y="3056754"/>
            <a:ext cx="1937109" cy="33123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9" t="21313" r="11536" b="20707"/>
          <a:stretch/>
        </p:blipFill>
        <p:spPr>
          <a:xfrm rot="16200000">
            <a:off x="1321518" y="702819"/>
            <a:ext cx="1892454" cy="331237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355B8-2E06-409E-9C2D-D450F8493F75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48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5148064" y="141277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CIRCULAR EFFECT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0566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Working of </a:t>
            </a:r>
            <a:r>
              <a:rPr lang="en-IN" sz="2800" dirty="0"/>
              <a:t>Circular Queue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sp>
        <p:nvSpPr>
          <p:cNvPr id="10" name="Down Arrow 9"/>
          <p:cNvSpPr/>
          <p:nvPr/>
        </p:nvSpPr>
        <p:spPr>
          <a:xfrm>
            <a:off x="4139952" y="1700808"/>
            <a:ext cx="288032" cy="3672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own Arrow 10"/>
          <p:cNvSpPr/>
          <p:nvPr/>
        </p:nvSpPr>
        <p:spPr>
          <a:xfrm>
            <a:off x="8244408" y="1700808"/>
            <a:ext cx="288032" cy="3672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7" t="21313" r="32021" b="20707"/>
          <a:stretch/>
        </p:blipFill>
        <p:spPr>
          <a:xfrm rot="16200000">
            <a:off x="1299190" y="3056754"/>
            <a:ext cx="1937109" cy="33123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9" t="21313" r="11536" b="20707"/>
          <a:stretch/>
        </p:blipFill>
        <p:spPr>
          <a:xfrm rot="16200000">
            <a:off x="1321518" y="702819"/>
            <a:ext cx="1892454" cy="33123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1" t="21313" r="54139" b="20707"/>
          <a:stretch/>
        </p:blipFill>
        <p:spPr>
          <a:xfrm rot="16200000">
            <a:off x="5383859" y="796694"/>
            <a:ext cx="1892455" cy="3228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" t="9451" r="78935" b="14831"/>
          <a:stretch/>
        </p:blipFill>
        <p:spPr>
          <a:xfrm rot="16200000">
            <a:off x="5361532" y="3150628"/>
            <a:ext cx="1937109" cy="322814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355B8-2E06-409E-9C2D-D450F8493F75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27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024744" cy="313104"/>
          </a:xfrm>
        </p:spPr>
        <p:txBody>
          <a:bodyPr>
            <a:noAutofit/>
          </a:bodyPr>
          <a:lstStyle/>
          <a:p>
            <a:r>
              <a:rPr lang="en-IN" sz="2400" dirty="0" smtClean="0"/>
              <a:t>Queue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BA447-62A3-4618-B050-5536A6444488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5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8720"/>
            <a:ext cx="368580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805524" y="3745195"/>
            <a:ext cx="734481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Counter is another best Real Life Example of Queue; here first person </a:t>
            </a:r>
            <a:r>
              <a:rPr lang="en-IN" sz="1600" dirty="0" smtClean="0"/>
              <a:t>visits </a:t>
            </a:r>
            <a:r>
              <a:rPr lang="en-IN" sz="1600" dirty="0"/>
              <a:t>first on counter for </a:t>
            </a:r>
            <a:r>
              <a:rPr lang="en-IN" sz="1600" dirty="0" smtClean="0"/>
              <a:t>issuing </a:t>
            </a:r>
            <a:r>
              <a:rPr lang="en-IN" sz="1600" dirty="0"/>
              <a:t>book and exit first</a:t>
            </a:r>
            <a:r>
              <a:rPr lang="en-IN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A </a:t>
            </a:r>
            <a:r>
              <a:rPr lang="en-IN" sz="1600" dirty="0"/>
              <a:t>common example of queue is movie </a:t>
            </a:r>
            <a:r>
              <a:rPr lang="en-IN" sz="1600" dirty="0" smtClean="0"/>
              <a:t>theatre </a:t>
            </a:r>
            <a:r>
              <a:rPr lang="en-IN" sz="1600" dirty="0"/>
              <a:t>ticket counter, </a:t>
            </a:r>
            <a:endParaRPr lang="en-IN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the </a:t>
            </a:r>
            <a:r>
              <a:rPr lang="en-IN" sz="1600" dirty="0"/>
              <a:t>first person who stand in front of ticket window take ticket first and remove from line and </a:t>
            </a:r>
            <a:endParaRPr lang="en-IN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new </a:t>
            </a:r>
            <a:r>
              <a:rPr lang="en-IN" sz="1600" dirty="0"/>
              <a:t>person always stand in line from end.</a:t>
            </a:r>
          </a:p>
        </p:txBody>
      </p:sp>
    </p:spTree>
    <p:extLst>
      <p:ext uri="{BB962C8B-B14F-4D97-AF65-F5344CB8AC3E}">
        <p14:creationId xmlns:p14="http://schemas.microsoft.com/office/powerpoint/2010/main" val="319523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 fontScale="90000"/>
          </a:bodyPr>
          <a:lstStyle/>
          <a:p>
            <a:r>
              <a:rPr lang="en-IN" sz="2800" dirty="0" smtClean="0"/>
              <a:t>Circular Queue Implementation using Arrays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dirty="0"/>
              <a:t># define MAX 5</a:t>
            </a:r>
            <a:endParaRPr lang="en-IN" sz="2000" dirty="0"/>
          </a:p>
          <a:p>
            <a:pPr marL="68580" indent="0">
              <a:buNone/>
            </a:pPr>
            <a:r>
              <a:rPr lang="fr-FR" sz="2000" dirty="0" err="1"/>
              <a:t>int</a:t>
            </a:r>
            <a:r>
              <a:rPr lang="fr-FR" sz="2000" dirty="0"/>
              <a:t> </a:t>
            </a:r>
            <a:r>
              <a:rPr lang="fr-FR" sz="2000" dirty="0" err="1"/>
              <a:t>cqueue_arr</a:t>
            </a:r>
            <a:r>
              <a:rPr lang="fr-FR" sz="2000" dirty="0"/>
              <a:t>[MAX];</a:t>
            </a:r>
          </a:p>
          <a:p>
            <a:pPr marL="68580" indent="0">
              <a:buNone/>
            </a:pPr>
            <a:r>
              <a:rPr lang="fr-FR" sz="2000" dirty="0" err="1"/>
              <a:t>int</a:t>
            </a:r>
            <a:r>
              <a:rPr lang="fr-FR" sz="2000" dirty="0"/>
              <a:t> front = -1;</a:t>
            </a:r>
          </a:p>
          <a:p>
            <a:pPr marL="68580" indent="0">
              <a:buNone/>
            </a:pPr>
            <a:r>
              <a:rPr lang="fr-FR" sz="2000" dirty="0" err="1"/>
              <a:t>int</a:t>
            </a:r>
            <a:r>
              <a:rPr lang="fr-FR" sz="2000" dirty="0"/>
              <a:t> </a:t>
            </a:r>
            <a:r>
              <a:rPr lang="fr-FR" sz="2000" dirty="0" err="1"/>
              <a:t>rear</a:t>
            </a:r>
            <a:r>
              <a:rPr lang="fr-FR" sz="2000" dirty="0"/>
              <a:t> = -1;</a:t>
            </a:r>
          </a:p>
          <a:p>
            <a:pPr marL="68580" indent="0">
              <a:buNone/>
            </a:pPr>
            <a:r>
              <a:rPr lang="en-US" sz="2000" dirty="0"/>
              <a:t> </a:t>
            </a: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A68F-8A3F-45FC-8C72-DE4931B842D3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03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2800" dirty="0" smtClean="0"/>
              <a:t>Insert Operation In Circular Queue</a:t>
            </a:r>
            <a:endParaRPr lang="en-IN" sz="28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76AD-CCCC-4635-870A-A09DAE1FBC65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57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Overflow Condition  in Circular Queue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4" t="16464" r="37185" b="18284"/>
          <a:stretch/>
        </p:blipFill>
        <p:spPr>
          <a:xfrm rot="16200000">
            <a:off x="3257701" y="98476"/>
            <a:ext cx="1044425" cy="561662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7437" y="3711160"/>
            <a:ext cx="7432995" cy="20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r>
              <a:rPr lang="en-IN" sz="2000" b="1" dirty="0" smtClean="0"/>
              <a:t>If Front=Rear + 1	</a:t>
            </a:r>
            <a:r>
              <a:rPr lang="en-IN" sz="2000" b="1" dirty="0"/>
              <a:t>	</a:t>
            </a:r>
            <a:r>
              <a:rPr lang="en-IN" sz="2000" b="1" dirty="0" smtClean="0"/>
              <a:t>	CIRCULAR EFFECT</a:t>
            </a:r>
          </a:p>
          <a:p>
            <a:pPr marL="68580" indent="0">
              <a:buFont typeface="Wingdings 2" pitchFamily="18" charset="2"/>
              <a:buNone/>
            </a:pPr>
            <a:endParaRPr lang="en-IN" sz="2000" b="1" dirty="0"/>
          </a:p>
          <a:p>
            <a:pPr marL="68580" indent="0">
              <a:buFont typeface="Wingdings 2" pitchFamily="18" charset="2"/>
              <a:buNone/>
            </a:pPr>
            <a:r>
              <a:rPr lang="en-IN" sz="2000" b="1" dirty="0" smtClean="0"/>
              <a:t>Or </a:t>
            </a:r>
          </a:p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IN" sz="2000" b="1" dirty="0" smtClean="0"/>
              <a:t>IF Front =0 and Rear=Maxsize-1 </a:t>
            </a:r>
            <a:endParaRPr lang="en-IN" sz="2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4077E-E8C1-408B-9D37-5A3C459BB2E0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59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Overflow Condition  in Circular Queue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if</a:t>
            </a:r>
            <a:r>
              <a:rPr lang="en-IN" sz="2000" dirty="0"/>
              <a:t>((front == 0 &amp;&amp; rear == MAX-1) || (front == rear+1))</a:t>
            </a:r>
          </a:p>
          <a:p>
            <a:pPr marL="68580" indent="0">
              <a:buNone/>
            </a:pPr>
            <a:r>
              <a:rPr lang="en-IN" sz="2000" dirty="0"/>
              <a:t>    {</a:t>
            </a:r>
          </a:p>
          <a:p>
            <a:pPr marL="68580" indent="0">
              <a:buNone/>
            </a:pPr>
            <a:r>
              <a:rPr lang="en-IN" sz="2000" dirty="0"/>
              <a:t>        </a:t>
            </a:r>
            <a:r>
              <a:rPr lang="en-IN" sz="2000" dirty="0" err="1"/>
              <a:t>printf</a:t>
            </a:r>
            <a:r>
              <a:rPr lang="en-IN" sz="2000" dirty="0"/>
              <a:t>("Queue Overflow \n");</a:t>
            </a:r>
          </a:p>
          <a:p>
            <a:pPr marL="68580" indent="0">
              <a:buNone/>
            </a:pPr>
            <a:r>
              <a:rPr lang="en-IN" sz="2000" dirty="0"/>
              <a:t>        return;</a:t>
            </a:r>
          </a:p>
          <a:p>
            <a:pPr marL="68580" indent="0">
              <a:buNone/>
            </a:pPr>
            <a:r>
              <a:rPr lang="en-IN" sz="2000" dirty="0"/>
              <a:t>   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54B27-9C0A-41CE-916F-66C7CD7A96E5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09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Add operation in Circular Queue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42737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If Queue is initially empty, </a:t>
            </a:r>
          </a:p>
          <a:p>
            <a:pPr lvl="1"/>
            <a:r>
              <a:rPr lang="en-IN" sz="2000" dirty="0" smtClean="0"/>
              <a:t>Then we set front =0 and rear =0</a:t>
            </a:r>
          </a:p>
          <a:p>
            <a:pPr lvl="1"/>
            <a:r>
              <a:rPr lang="en-IN" sz="2000" dirty="0" smtClean="0"/>
              <a:t>Then add the element in the queue</a:t>
            </a:r>
          </a:p>
          <a:p>
            <a:pPr lvl="1"/>
            <a:endParaRPr lang="en-IN" sz="2000" dirty="0" smtClean="0"/>
          </a:p>
          <a:p>
            <a:pPr lvl="1"/>
            <a:endParaRPr lang="en-IN" sz="2000" dirty="0" smtClean="0"/>
          </a:p>
          <a:p>
            <a:endParaRPr lang="en-IN" sz="2000" dirty="0" smtClean="0"/>
          </a:p>
          <a:p>
            <a:endParaRPr lang="en-IN" sz="2000" dirty="0" smtClean="0"/>
          </a:p>
          <a:p>
            <a:r>
              <a:rPr lang="en-IN" sz="2000" dirty="0" smtClean="0"/>
              <a:t>Otherwise </a:t>
            </a:r>
          </a:p>
          <a:p>
            <a:pPr lvl="1"/>
            <a:r>
              <a:rPr lang="en-IN" sz="2000" dirty="0" smtClean="0"/>
              <a:t>we increase the values of rear only and </a:t>
            </a:r>
          </a:p>
          <a:p>
            <a:pPr lvl="1"/>
            <a:r>
              <a:rPr lang="en-IN" sz="2000" dirty="0" smtClean="0"/>
              <a:t>then the element will be added in queue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9451" r="78935" b="14831"/>
          <a:stretch/>
        </p:blipFill>
        <p:spPr>
          <a:xfrm rot="16200000">
            <a:off x="3623036" y="-1094645"/>
            <a:ext cx="961825" cy="5688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9" t="21313" r="32021" b="20707"/>
          <a:stretch/>
        </p:blipFill>
        <p:spPr>
          <a:xfrm rot="16200000">
            <a:off x="3573182" y="1442849"/>
            <a:ext cx="852233" cy="554461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9088-6D87-4F14-9EAD-2AA96EB03998}" type="datetime1">
              <a:rPr lang="en-IN" smtClean="0"/>
              <a:t>26-08-2024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88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96752"/>
            <a:ext cx="8208912" cy="529128"/>
          </a:xfrm>
        </p:spPr>
        <p:txBody>
          <a:bodyPr>
            <a:normAutofit fontScale="90000"/>
          </a:bodyPr>
          <a:lstStyle/>
          <a:p>
            <a:r>
              <a:rPr lang="en-IN" sz="2800" dirty="0" smtClean="0"/>
              <a:t>Add operation in Circular Queue/</a:t>
            </a:r>
            <a:r>
              <a:rPr lang="en-IN" sz="3600" b="1" dirty="0" smtClean="0"/>
              <a:t>Circular Effect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If Rear=N-1, then we set the values of Rear =0</a:t>
            </a:r>
          </a:p>
          <a:p>
            <a:pPr lvl="1"/>
            <a:endParaRPr lang="en-IN" sz="1800" dirty="0" smtClean="0"/>
          </a:p>
          <a:p>
            <a:pPr lvl="1"/>
            <a:r>
              <a:rPr lang="en-IN" sz="1800" dirty="0" smtClean="0"/>
              <a:t>add the element at the 0th position of the array </a:t>
            </a:r>
          </a:p>
          <a:p>
            <a:endParaRPr lang="en-IN" sz="2000" dirty="0" smtClean="0"/>
          </a:p>
          <a:p>
            <a:r>
              <a:rPr lang="en-IN" sz="2000" dirty="0" smtClean="0"/>
              <a:t>otherwise element will be added </a:t>
            </a:r>
          </a:p>
          <a:p>
            <a:pPr lvl="1"/>
            <a:endParaRPr lang="en-IN" sz="1800" dirty="0"/>
          </a:p>
          <a:p>
            <a:pPr lvl="1"/>
            <a:r>
              <a:rPr lang="en-IN" sz="1800" dirty="0" smtClean="0"/>
              <a:t>same as in simple queue</a:t>
            </a: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A1142-6C35-4C4F-B372-1C258039D86B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31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457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Insert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3568" y="980728"/>
            <a:ext cx="3419856" cy="4752528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IN" sz="1600" dirty="0"/>
              <a:t>insert()</a:t>
            </a:r>
          </a:p>
          <a:p>
            <a:pPr marL="68580" indent="0">
              <a:buNone/>
            </a:pPr>
            <a:r>
              <a:rPr lang="en-IN" sz="1600" dirty="0"/>
              <a:t>{</a:t>
            </a:r>
          </a:p>
          <a:p>
            <a:pPr marL="68580" indent="0">
              <a:buNone/>
            </a:pPr>
            <a:r>
              <a:rPr lang="en-IN" sz="1600" dirty="0"/>
              <a:t>    </a:t>
            </a:r>
            <a:r>
              <a:rPr lang="en-IN" sz="1600" dirty="0" err="1"/>
              <a:t>int</a:t>
            </a:r>
            <a:r>
              <a:rPr lang="en-IN" sz="1600" dirty="0"/>
              <a:t> </a:t>
            </a:r>
            <a:r>
              <a:rPr lang="en-IN" sz="1600" dirty="0" err="1"/>
              <a:t>added_item</a:t>
            </a:r>
            <a:r>
              <a:rPr lang="en-IN" sz="1600" dirty="0"/>
              <a:t>;</a:t>
            </a:r>
          </a:p>
          <a:p>
            <a:pPr marL="68580" indent="0">
              <a:buNone/>
            </a:pPr>
            <a:r>
              <a:rPr lang="en-IN" sz="1600" dirty="0"/>
              <a:t>    if((front == 0 &amp;&amp; rear == MAX-1) || (front == rear+1))</a:t>
            </a:r>
          </a:p>
          <a:p>
            <a:pPr marL="68580" indent="0">
              <a:buNone/>
            </a:pPr>
            <a:r>
              <a:rPr lang="en-IN" sz="1600" dirty="0"/>
              <a:t>    {</a:t>
            </a:r>
          </a:p>
          <a:p>
            <a:pPr marL="68580" indent="0">
              <a:buNone/>
            </a:pPr>
            <a:r>
              <a:rPr lang="en-IN" sz="1600" dirty="0"/>
              <a:t>        </a:t>
            </a:r>
            <a:r>
              <a:rPr lang="en-IN" sz="1600" dirty="0" err="1"/>
              <a:t>printf</a:t>
            </a:r>
            <a:r>
              <a:rPr lang="en-IN" sz="1600" dirty="0"/>
              <a:t>("Queue Overflow \n");</a:t>
            </a:r>
          </a:p>
          <a:p>
            <a:pPr marL="68580" indent="0">
              <a:buNone/>
            </a:pPr>
            <a:r>
              <a:rPr lang="en-IN" sz="1600" dirty="0"/>
              <a:t>        return;</a:t>
            </a:r>
          </a:p>
          <a:p>
            <a:pPr marL="68580" indent="0">
              <a:buNone/>
            </a:pPr>
            <a:r>
              <a:rPr lang="en-IN" sz="1600" dirty="0"/>
              <a:t>    }</a:t>
            </a:r>
          </a:p>
          <a:p>
            <a:pPr marL="68580" indent="0">
              <a:buNone/>
            </a:pPr>
            <a:r>
              <a:rPr lang="en-IN" sz="1600" dirty="0"/>
              <a:t>    if (front == -1)  /*If queue is empty */</a:t>
            </a:r>
          </a:p>
          <a:p>
            <a:pPr marL="68580" indent="0">
              <a:buNone/>
            </a:pPr>
            <a:r>
              <a:rPr lang="en-IN" sz="1600" dirty="0"/>
              <a:t>    {</a:t>
            </a:r>
          </a:p>
          <a:p>
            <a:pPr marL="68580" indent="0">
              <a:buNone/>
            </a:pPr>
            <a:r>
              <a:rPr lang="en-IN" sz="1600" dirty="0"/>
              <a:t>        front = 0;</a:t>
            </a:r>
          </a:p>
          <a:p>
            <a:pPr marL="68580" indent="0">
              <a:buNone/>
            </a:pPr>
            <a:r>
              <a:rPr lang="en-IN" sz="1600" dirty="0"/>
              <a:t>        rear = 0;</a:t>
            </a:r>
          </a:p>
          <a:p>
            <a:pPr marL="68580" indent="0">
              <a:buNone/>
            </a:pPr>
            <a:r>
              <a:rPr lang="en-IN" sz="1600" dirty="0"/>
              <a:t>    }</a:t>
            </a:r>
          </a:p>
          <a:p>
            <a:pPr marL="68580" indent="0">
              <a:buNone/>
            </a:pPr>
            <a:r>
              <a:rPr lang="en-IN" sz="1600" dirty="0"/>
              <a:t>   </a:t>
            </a:r>
            <a:endParaRPr lang="en-IN" sz="1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44008" y="1052736"/>
            <a:ext cx="3419856" cy="439248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1600" dirty="0"/>
              <a:t>else</a:t>
            </a:r>
          </a:p>
          <a:p>
            <a:pPr marL="68580" indent="0">
              <a:buNone/>
            </a:pPr>
            <a:r>
              <a:rPr lang="en-IN" sz="1600" dirty="0"/>
              <a:t>        if(rear == MAX-1)/*rear is at last position of queue */</a:t>
            </a:r>
          </a:p>
          <a:p>
            <a:pPr marL="68580" indent="0">
              <a:buNone/>
            </a:pPr>
            <a:r>
              <a:rPr lang="en-IN" sz="1600" dirty="0"/>
              <a:t>            rear = 0;</a:t>
            </a:r>
          </a:p>
          <a:p>
            <a:pPr marL="68580" indent="0">
              <a:buNone/>
            </a:pPr>
            <a:r>
              <a:rPr lang="en-IN" sz="1600" dirty="0"/>
              <a:t>        else</a:t>
            </a:r>
          </a:p>
          <a:p>
            <a:pPr marL="68580" indent="0">
              <a:buNone/>
            </a:pPr>
            <a:r>
              <a:rPr lang="en-IN" sz="1600" dirty="0"/>
              <a:t>            rear = rear+1;</a:t>
            </a:r>
          </a:p>
          <a:p>
            <a:pPr marL="68580" indent="0">
              <a:buNone/>
            </a:pPr>
            <a:r>
              <a:rPr lang="en-IN" sz="1600" dirty="0"/>
              <a:t>    </a:t>
            </a:r>
            <a:r>
              <a:rPr lang="en-IN" sz="1600" dirty="0" err="1"/>
              <a:t>printf</a:t>
            </a:r>
            <a:r>
              <a:rPr lang="en-IN" sz="1600" dirty="0"/>
              <a:t>("Input the element for insertion in queue : ");</a:t>
            </a:r>
          </a:p>
          <a:p>
            <a:pPr marL="68580" indent="0">
              <a:buNone/>
            </a:pPr>
            <a:r>
              <a:rPr lang="en-IN" sz="1600" dirty="0"/>
              <a:t>    </a:t>
            </a:r>
            <a:r>
              <a:rPr lang="en-IN" sz="1600" dirty="0" err="1"/>
              <a:t>scanf</a:t>
            </a:r>
            <a:r>
              <a:rPr lang="en-IN" sz="1600" dirty="0"/>
              <a:t>("%d", &amp;</a:t>
            </a:r>
            <a:r>
              <a:rPr lang="en-IN" sz="1600" dirty="0" err="1"/>
              <a:t>added_item</a:t>
            </a:r>
            <a:r>
              <a:rPr lang="en-IN" sz="1600" dirty="0"/>
              <a:t>);</a:t>
            </a:r>
          </a:p>
          <a:p>
            <a:pPr marL="68580" indent="0">
              <a:buNone/>
            </a:pPr>
            <a:r>
              <a:rPr lang="en-IN" sz="1600" dirty="0"/>
              <a:t>    </a:t>
            </a:r>
            <a:r>
              <a:rPr lang="en-IN" sz="1600" dirty="0" err="1"/>
              <a:t>cqueue_arr</a:t>
            </a:r>
            <a:r>
              <a:rPr lang="en-IN" sz="1600" dirty="0"/>
              <a:t>[rear] = </a:t>
            </a:r>
            <a:r>
              <a:rPr lang="en-IN" sz="1600" dirty="0" err="1"/>
              <a:t>added_item</a:t>
            </a:r>
            <a:r>
              <a:rPr lang="en-IN" sz="1600" dirty="0"/>
              <a:t> ;</a:t>
            </a:r>
          </a:p>
          <a:p>
            <a:pPr marL="68580" indent="0">
              <a:buNone/>
            </a:pPr>
            <a:r>
              <a:rPr lang="en-IN" sz="1600" dirty="0"/>
              <a:t>}/*End of insert()*/</a:t>
            </a:r>
          </a:p>
          <a:p>
            <a:endParaRPr lang="en-IN" sz="1600" dirty="0"/>
          </a:p>
          <a:p>
            <a:endParaRPr lang="en-IN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E80D-23C4-41A0-A958-E594179DFCB9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2800" dirty="0" smtClean="0"/>
              <a:t>Delete Operation In Circular Queue</a:t>
            </a:r>
            <a:endParaRPr lang="en-IN" sz="28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A726-3762-4D89-BA61-C114E7B93384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29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361" y="404664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Underflow Condition  in Circular Queue</a:t>
            </a:r>
            <a:endParaRPr lang="en-IN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0122" y="2852937"/>
            <a:ext cx="6777317" cy="1296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IN" sz="2000" dirty="0" smtClean="0"/>
              <a:t>If Front=-1</a:t>
            </a:r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  <a:p>
            <a:pPr marL="68580" indent="0">
              <a:buFont typeface="Wingdings 2" pitchFamily="18" charset="2"/>
              <a:buNone/>
            </a:pPr>
            <a:r>
              <a:rPr lang="en-IN" sz="2000" dirty="0" smtClean="0"/>
              <a:t>Queue is empty </a:t>
            </a:r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" t="9451" r="78935" b="14831"/>
          <a:stretch/>
        </p:blipFill>
        <p:spPr>
          <a:xfrm rot="16200000">
            <a:off x="3481044" y="-1040830"/>
            <a:ext cx="1296144" cy="620335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1474-CC5B-4820-830A-8D57E7F022E2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0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96752"/>
            <a:ext cx="8208912" cy="529128"/>
          </a:xfrm>
        </p:spPr>
        <p:txBody>
          <a:bodyPr>
            <a:normAutofit fontScale="90000"/>
          </a:bodyPr>
          <a:lstStyle/>
          <a:p>
            <a:r>
              <a:rPr lang="en-IN" sz="2800" dirty="0" smtClean="0"/>
              <a:t>Delete  operation in Circular Queue/</a:t>
            </a:r>
            <a:r>
              <a:rPr lang="en-IN" sz="3600" b="1" dirty="0" smtClean="0"/>
              <a:t>Circular Effect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041656"/>
            <a:ext cx="46805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If Front=N-1, then </a:t>
            </a:r>
          </a:p>
          <a:p>
            <a:pPr lvl="1"/>
            <a:r>
              <a:rPr lang="en-IN" sz="1800" dirty="0" smtClean="0"/>
              <a:t>we delete the element and </a:t>
            </a:r>
          </a:p>
          <a:p>
            <a:pPr lvl="1"/>
            <a:r>
              <a:rPr lang="en-IN" sz="1800" dirty="0" smtClean="0"/>
              <a:t>set the values of Front =0</a:t>
            </a:r>
          </a:p>
          <a:p>
            <a:endParaRPr lang="en-IN" sz="2000" dirty="0" smtClean="0"/>
          </a:p>
          <a:p>
            <a:r>
              <a:rPr lang="en-IN" sz="2000" dirty="0" smtClean="0"/>
              <a:t>otherwise element will be deleted </a:t>
            </a:r>
          </a:p>
          <a:p>
            <a:pPr lvl="1"/>
            <a:endParaRPr lang="en-IN" sz="1800" dirty="0"/>
          </a:p>
          <a:p>
            <a:pPr lvl="1"/>
            <a:r>
              <a:rPr lang="en-IN" sz="1800" dirty="0" smtClean="0"/>
              <a:t>same as in simple queue</a:t>
            </a:r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7" t="21313" r="32021" b="20707"/>
          <a:stretch/>
        </p:blipFill>
        <p:spPr>
          <a:xfrm rot="16200000">
            <a:off x="5907700" y="3108515"/>
            <a:ext cx="1937109" cy="3312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9" t="21313" r="11536" b="20707"/>
          <a:stretch/>
        </p:blipFill>
        <p:spPr>
          <a:xfrm rot="16200000">
            <a:off x="5930028" y="754580"/>
            <a:ext cx="1892454" cy="331237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CBF-082C-4B90-8A91-44E331EE7207}" type="datetime1">
              <a:rPr lang="en-IN" smtClean="0"/>
              <a:t>26-08-2024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59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053800" y="3107520"/>
              <a:ext cx="2447280" cy="2018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4440" y="3098160"/>
                <a:ext cx="2466000" cy="20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25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7024744" cy="1143000"/>
          </a:xfrm>
        </p:spPr>
        <p:txBody>
          <a:bodyPr>
            <a:normAutofit/>
          </a:bodyPr>
          <a:lstStyle/>
          <a:p>
            <a:r>
              <a:rPr lang="en-IN" sz="2400" dirty="0"/>
              <a:t>Typical uses of queues are in simulations and operating </a:t>
            </a:r>
            <a:r>
              <a:rPr lang="en-IN" sz="2400" dirty="0" smtClean="0"/>
              <a:t>systems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1800" b="1" dirty="0" smtClean="0"/>
              <a:t>Ready Queue:-</a:t>
            </a:r>
            <a:r>
              <a:rPr lang="en-IN" sz="1800" dirty="0" smtClean="0"/>
              <a:t>Operating </a:t>
            </a:r>
            <a:r>
              <a:rPr lang="en-IN" sz="1800" dirty="0"/>
              <a:t>systems often maintain a queue of processes that are ready to execute or that are waiting for a particular event to occur. </a:t>
            </a:r>
            <a:endParaRPr lang="en-IN" sz="1800" dirty="0" smtClean="0"/>
          </a:p>
          <a:p>
            <a:endParaRPr lang="en-IN" sz="1800" dirty="0"/>
          </a:p>
          <a:p>
            <a:r>
              <a:rPr lang="en-IN" sz="1800" b="1" dirty="0" smtClean="0"/>
              <a:t>Buffer:-</a:t>
            </a:r>
            <a:r>
              <a:rPr lang="en-IN" sz="1800" dirty="0" smtClean="0"/>
              <a:t>Computer </a:t>
            </a:r>
            <a:r>
              <a:rPr lang="en-IN" sz="1800" dirty="0"/>
              <a:t>systems must often provide a “holding area” for messages between two internal processes or programs, or between two systems over a network. </a:t>
            </a:r>
            <a:endParaRPr lang="en-IN" sz="1800" dirty="0" smtClean="0"/>
          </a:p>
          <a:p>
            <a:pPr lvl="1"/>
            <a:r>
              <a:rPr lang="en-IN" sz="1600" dirty="0" smtClean="0"/>
              <a:t>This </a:t>
            </a:r>
            <a:r>
              <a:rPr lang="en-IN" sz="1600" dirty="0"/>
              <a:t>holding area is usually called a “buffer” and is often implemented as a queue, because we want the message time order to be retained. </a:t>
            </a:r>
          </a:p>
          <a:p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BA447-62A3-4618-B050-5536A6444488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4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136903" cy="529128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If  there is only One element in Circular Queue</a:t>
            </a:r>
            <a:endParaRPr lang="en-IN" sz="28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99592" y="4149080"/>
            <a:ext cx="7216971" cy="2224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 smtClean="0"/>
              <a:t>Whenever front and rear are equal and value is other than -1</a:t>
            </a:r>
            <a:r>
              <a:rPr lang="en-IN" sz="2000" dirty="0" smtClean="0"/>
              <a:t>,</a:t>
            </a:r>
          </a:p>
          <a:p>
            <a:pPr lvl="1"/>
            <a:endParaRPr lang="en-IN" sz="1800" dirty="0" smtClean="0"/>
          </a:p>
          <a:p>
            <a:pPr lvl="1"/>
            <a:r>
              <a:rPr lang="en-IN" sz="1800" dirty="0" smtClean="0"/>
              <a:t>It means only one element if left in the Queue,</a:t>
            </a:r>
          </a:p>
          <a:p>
            <a:pPr lvl="1"/>
            <a:endParaRPr lang="en-IN" sz="1800" dirty="0" smtClean="0"/>
          </a:p>
          <a:p>
            <a:r>
              <a:rPr lang="en-IN" sz="2000" dirty="0" smtClean="0"/>
              <a:t>So , On deletion, the Queue becomes empty, </a:t>
            </a:r>
          </a:p>
          <a:p>
            <a:pPr lvl="1"/>
            <a:endParaRPr lang="en-IN" sz="1800" b="1" dirty="0" smtClean="0"/>
          </a:p>
          <a:p>
            <a:pPr lvl="1"/>
            <a:r>
              <a:rPr lang="en-IN" sz="1800" b="1" dirty="0" smtClean="0"/>
              <a:t>Thus Both Front and Rear become  -1</a:t>
            </a:r>
          </a:p>
          <a:p>
            <a:endParaRPr 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" t="9451" r="78935" b="14831"/>
          <a:stretch/>
        </p:blipFill>
        <p:spPr>
          <a:xfrm rot="16200000">
            <a:off x="3481044" y="255314"/>
            <a:ext cx="1296144" cy="6203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1" t="21313" r="54139" b="20707"/>
          <a:stretch/>
        </p:blipFill>
        <p:spPr>
          <a:xfrm rot="16200000">
            <a:off x="3483797" y="-1331614"/>
            <a:ext cx="1296143" cy="620885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9DFC-ACBA-4FA2-A026-5A6C265CD1C5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6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Delete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1560" y="1916832"/>
            <a:ext cx="3851904" cy="3493008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600" dirty="0"/>
              <a:t>del()</a:t>
            </a:r>
          </a:p>
          <a:p>
            <a:pPr marL="68580" indent="0">
              <a:buNone/>
            </a:pPr>
            <a:r>
              <a:rPr lang="en-US" sz="1600" dirty="0"/>
              <a:t>{</a:t>
            </a:r>
          </a:p>
          <a:p>
            <a:pPr marL="68580" indent="0">
              <a:buNone/>
            </a:pPr>
            <a:r>
              <a:rPr lang="en-US" sz="1600" dirty="0"/>
              <a:t>    if (front == -1)</a:t>
            </a:r>
          </a:p>
          <a:p>
            <a:pPr marL="68580" indent="0">
              <a:buNone/>
            </a:pPr>
            <a:r>
              <a:rPr lang="en-US" sz="1600" dirty="0"/>
              <a:t>    {</a:t>
            </a:r>
          </a:p>
          <a:p>
            <a:pPr marL="6858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printf</a:t>
            </a:r>
            <a:r>
              <a:rPr lang="en-US" sz="1600" dirty="0"/>
              <a:t>("Queue Underflow\n");</a:t>
            </a:r>
          </a:p>
          <a:p>
            <a:pPr marL="68580" indent="0">
              <a:buNone/>
            </a:pPr>
            <a:r>
              <a:rPr lang="en-US" sz="1600" dirty="0"/>
              <a:t>        return ;</a:t>
            </a:r>
          </a:p>
          <a:p>
            <a:pPr marL="68580" indent="0">
              <a:buNone/>
            </a:pPr>
            <a:r>
              <a:rPr lang="en-US" sz="1600" dirty="0"/>
              <a:t>    }</a:t>
            </a:r>
          </a:p>
          <a:p>
            <a:pPr marL="6858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printf</a:t>
            </a:r>
            <a:r>
              <a:rPr lang="en-US" sz="1600" dirty="0"/>
              <a:t>("Element deleted from queue is : %d\n",</a:t>
            </a:r>
            <a:r>
              <a:rPr lang="en-US" sz="1600" dirty="0" err="1"/>
              <a:t>cqueue_arr</a:t>
            </a:r>
            <a:r>
              <a:rPr lang="en-US" sz="1600" dirty="0"/>
              <a:t>[front]);</a:t>
            </a:r>
          </a:p>
          <a:p>
            <a:pPr marL="68580" indent="0">
              <a:buNone/>
            </a:pPr>
            <a:r>
              <a:rPr lang="en-US" sz="1600" dirty="0" smtClean="0"/>
              <a:t>    </a:t>
            </a:r>
          </a:p>
          <a:p>
            <a:endParaRPr lang="en-IN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45152" y="1988840"/>
            <a:ext cx="3419856" cy="3493008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600" dirty="0"/>
              <a:t> if(front == rear) /* queue has only one element */</a:t>
            </a:r>
          </a:p>
          <a:p>
            <a:pPr marL="68580" indent="0">
              <a:buNone/>
            </a:pPr>
            <a:r>
              <a:rPr lang="en-US" sz="1600" dirty="0"/>
              <a:t>    {</a:t>
            </a:r>
          </a:p>
          <a:p>
            <a:pPr marL="68580" indent="0">
              <a:buNone/>
            </a:pPr>
            <a:r>
              <a:rPr lang="en-US" sz="1600" dirty="0"/>
              <a:t>        front = -1;</a:t>
            </a:r>
          </a:p>
          <a:p>
            <a:pPr marL="68580" indent="0">
              <a:buNone/>
            </a:pPr>
            <a:r>
              <a:rPr lang="en-US" sz="1600" dirty="0"/>
              <a:t>        rear=-1;</a:t>
            </a:r>
          </a:p>
          <a:p>
            <a:pPr marL="68580" indent="0">
              <a:buNone/>
            </a:pPr>
            <a:r>
              <a:rPr lang="en-US" sz="1600" dirty="0"/>
              <a:t>    </a:t>
            </a:r>
            <a:r>
              <a:rPr lang="en-US" sz="1600" dirty="0" smtClean="0"/>
              <a:t>}</a:t>
            </a:r>
          </a:p>
          <a:p>
            <a:pPr marL="68580" indent="0">
              <a:buNone/>
            </a:pPr>
            <a:r>
              <a:rPr lang="en-US" sz="1600" dirty="0" smtClean="0"/>
              <a:t>else</a:t>
            </a:r>
            <a:endParaRPr lang="en-US" sz="1600" dirty="0"/>
          </a:p>
          <a:p>
            <a:pPr marL="68580" indent="0">
              <a:buNone/>
            </a:pPr>
            <a:r>
              <a:rPr lang="en-US" sz="1600" dirty="0"/>
              <a:t>        if(front == MAX-1)</a:t>
            </a:r>
          </a:p>
          <a:p>
            <a:pPr marL="68580" indent="0">
              <a:buNone/>
            </a:pPr>
            <a:r>
              <a:rPr lang="en-US" sz="1600" dirty="0"/>
              <a:t>            front = 0;</a:t>
            </a:r>
          </a:p>
          <a:p>
            <a:pPr marL="68580" indent="0">
              <a:buNone/>
            </a:pPr>
            <a:r>
              <a:rPr lang="en-US" sz="1600" dirty="0"/>
              <a:t>        else</a:t>
            </a:r>
          </a:p>
          <a:p>
            <a:pPr marL="68580" indent="0">
              <a:buNone/>
            </a:pPr>
            <a:r>
              <a:rPr lang="en-US" sz="1600" dirty="0"/>
              <a:t>            front = front+1;</a:t>
            </a:r>
          </a:p>
          <a:p>
            <a:pPr marL="68580" indent="0">
              <a:buNone/>
            </a:pPr>
            <a:r>
              <a:rPr lang="en-US" sz="1600" dirty="0"/>
              <a:t>}/*End of del() */</a:t>
            </a:r>
          </a:p>
          <a:p>
            <a:pPr marL="68580" indent="0">
              <a:buNone/>
            </a:pPr>
            <a:endParaRPr lang="en-US" sz="1600" dirty="0"/>
          </a:p>
          <a:p>
            <a:endParaRPr lang="en-IN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AAA-19CF-4F50-93BA-B4F470A6973D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0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2800" dirty="0" smtClean="0"/>
              <a:t>Display Operation In Circular Queue</a:t>
            </a:r>
            <a:endParaRPr lang="en-IN" sz="28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5CB0-F05D-4667-B10C-504E3374600E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9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6624736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Display operation in Circular Queue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773" y="2492895"/>
            <a:ext cx="6768868" cy="3580985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Case 1:</a:t>
            </a:r>
          </a:p>
          <a:p>
            <a:r>
              <a:rPr lang="en-US" sz="2000" dirty="0" smtClean="0"/>
              <a:t>First check Queue Underflow condition i.e. Queue is empty-</a:t>
            </a:r>
          </a:p>
          <a:p>
            <a:pPr marL="68580" indent="0">
              <a:buNone/>
            </a:pPr>
            <a:endParaRPr lang="en-US" sz="2000" dirty="0" smtClean="0"/>
          </a:p>
          <a:p>
            <a:pPr marL="6858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int</a:t>
            </a:r>
            <a:r>
              <a:rPr lang="en-US" sz="2000" dirty="0" smtClean="0"/>
              <a:t> </a:t>
            </a:r>
            <a:r>
              <a:rPr lang="en-US" sz="2000" dirty="0" err="1"/>
              <a:t>front_pos</a:t>
            </a:r>
            <a:r>
              <a:rPr lang="en-US" sz="2000" dirty="0"/>
              <a:t> = </a:t>
            </a:r>
            <a:r>
              <a:rPr lang="en-US" sz="2000" dirty="0" err="1"/>
              <a:t>front,rear_pos</a:t>
            </a:r>
            <a:r>
              <a:rPr lang="en-US" sz="2000" dirty="0"/>
              <a:t> = rear;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 smtClean="0"/>
              <a:t>	if(front </a:t>
            </a:r>
            <a:r>
              <a:rPr lang="en-US" sz="2000" dirty="0"/>
              <a:t>== -1)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 smtClean="0"/>
              <a:t>	{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	</a:t>
            </a:r>
            <a:r>
              <a:rPr lang="en-US" sz="2000" dirty="0" err="1"/>
              <a:t>printf</a:t>
            </a:r>
            <a:r>
              <a:rPr lang="en-US" sz="2000" dirty="0"/>
              <a:t>("Queue is empty\n");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	return;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}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" t="9451" r="78935" b="14831"/>
          <a:stretch/>
        </p:blipFill>
        <p:spPr>
          <a:xfrm rot="16200000">
            <a:off x="3406247" y="-1403661"/>
            <a:ext cx="1445738" cy="620335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F11-3D05-4DE2-9D35-541D12624B5E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0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51" y="349067"/>
            <a:ext cx="6624736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Display operation in Circular Queue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755866"/>
            <a:ext cx="7560840" cy="340943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Case 2: </a:t>
            </a:r>
          </a:p>
          <a:p>
            <a:pPr marL="6858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printf</a:t>
            </a:r>
            <a:r>
              <a:rPr lang="en-US" sz="2000" dirty="0"/>
              <a:t>("Queue elements :\n");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if( </a:t>
            </a:r>
            <a:r>
              <a:rPr lang="en-US" sz="2000" dirty="0" err="1"/>
              <a:t>front_pos</a:t>
            </a:r>
            <a:r>
              <a:rPr lang="en-US" sz="2000" dirty="0"/>
              <a:t> &lt;= </a:t>
            </a:r>
            <a:r>
              <a:rPr lang="en-US" sz="2000" dirty="0" err="1"/>
              <a:t>rear_pos</a:t>
            </a:r>
            <a:r>
              <a:rPr lang="en-US" sz="2000" dirty="0"/>
              <a:t> )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	while(</a:t>
            </a:r>
            <a:r>
              <a:rPr lang="en-US" sz="2000" dirty="0" err="1"/>
              <a:t>front_pos</a:t>
            </a:r>
            <a:r>
              <a:rPr lang="en-US" sz="2000" dirty="0"/>
              <a:t> &lt;= </a:t>
            </a:r>
            <a:r>
              <a:rPr lang="en-US" sz="2000" dirty="0" err="1"/>
              <a:t>rear_pos</a:t>
            </a:r>
            <a:r>
              <a:rPr lang="en-US" sz="2000" dirty="0"/>
              <a:t>)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	{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		</a:t>
            </a:r>
            <a:r>
              <a:rPr lang="en-US" sz="2000" dirty="0" err="1"/>
              <a:t>printf</a:t>
            </a:r>
            <a:r>
              <a:rPr lang="en-US" sz="2000" dirty="0"/>
              <a:t>("%d ",</a:t>
            </a:r>
            <a:r>
              <a:rPr lang="en-US" sz="2000" dirty="0" err="1"/>
              <a:t>cqueue_arr</a:t>
            </a:r>
            <a:r>
              <a:rPr lang="en-US" sz="2000" dirty="0"/>
              <a:t>[</a:t>
            </a:r>
            <a:r>
              <a:rPr lang="en-US" sz="2000" dirty="0" err="1"/>
              <a:t>front_pos</a:t>
            </a:r>
            <a:r>
              <a:rPr lang="en-US" sz="2000" dirty="0"/>
              <a:t>]);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		</a:t>
            </a:r>
            <a:r>
              <a:rPr lang="en-US" sz="2000" dirty="0" err="1"/>
              <a:t>front_pos</a:t>
            </a:r>
            <a:r>
              <a:rPr lang="en-US" sz="2000" dirty="0"/>
              <a:t>++;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	</a:t>
            </a:r>
            <a:r>
              <a:rPr lang="en-US" sz="2000" dirty="0" smtClean="0"/>
              <a:t>}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4" t="48687" r="17561" b="33332"/>
          <a:stretch/>
        </p:blipFill>
        <p:spPr>
          <a:xfrm>
            <a:off x="903219" y="1124744"/>
            <a:ext cx="6189061" cy="163112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455-2955-4865-AE32-6984F802A3C0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08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6624736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Display operation in Circular Queue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10" y="2060850"/>
            <a:ext cx="6768868" cy="4320478"/>
          </a:xfrm>
        </p:spPr>
        <p:txBody>
          <a:bodyPr>
            <a:normAutofit fontScale="70000" lnSpcReduction="20000"/>
          </a:bodyPr>
          <a:lstStyle/>
          <a:p>
            <a:pPr marL="68580" indent="0">
              <a:buNone/>
            </a:pPr>
            <a:r>
              <a:rPr lang="en-US" sz="3600" b="1" dirty="0" smtClean="0">
                <a:solidFill>
                  <a:schemeClr val="accent1"/>
                </a:solidFill>
              </a:rPr>
              <a:t>Case 3:</a:t>
            </a:r>
          </a:p>
          <a:p>
            <a:pPr marL="68580" indent="0">
              <a:buNone/>
            </a:pPr>
            <a:r>
              <a:rPr lang="en-US" sz="2000" dirty="0"/>
              <a:t>	</a:t>
            </a:r>
            <a:r>
              <a:rPr lang="en-US" sz="2300" dirty="0" smtClean="0"/>
              <a:t>else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{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	while(</a:t>
            </a:r>
            <a:r>
              <a:rPr lang="en-US" sz="2300" dirty="0" err="1"/>
              <a:t>front_pos</a:t>
            </a:r>
            <a:r>
              <a:rPr lang="en-US" sz="2300" dirty="0"/>
              <a:t> &lt;= MAX-1)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	{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		</a:t>
            </a:r>
            <a:r>
              <a:rPr lang="en-US" sz="2300" dirty="0" err="1"/>
              <a:t>printf</a:t>
            </a:r>
            <a:r>
              <a:rPr lang="en-US" sz="2300" dirty="0"/>
              <a:t>("%d ",</a:t>
            </a:r>
            <a:r>
              <a:rPr lang="en-US" sz="2300" dirty="0" err="1"/>
              <a:t>cqueue_arr</a:t>
            </a:r>
            <a:r>
              <a:rPr lang="en-US" sz="2300" dirty="0"/>
              <a:t>[</a:t>
            </a:r>
            <a:r>
              <a:rPr lang="en-US" sz="2300" dirty="0" err="1"/>
              <a:t>front_pos</a:t>
            </a:r>
            <a:r>
              <a:rPr lang="en-US" sz="2300" dirty="0"/>
              <a:t>]);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		</a:t>
            </a:r>
            <a:r>
              <a:rPr lang="en-US" sz="2300" dirty="0" err="1"/>
              <a:t>front_pos</a:t>
            </a:r>
            <a:r>
              <a:rPr lang="en-US" sz="2300" dirty="0"/>
              <a:t>++;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	}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	</a:t>
            </a:r>
            <a:r>
              <a:rPr lang="en-US" sz="2300" dirty="0" err="1"/>
              <a:t>front_pos</a:t>
            </a:r>
            <a:r>
              <a:rPr lang="en-US" sz="2300" dirty="0"/>
              <a:t> = 0;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	while(</a:t>
            </a:r>
            <a:r>
              <a:rPr lang="en-US" sz="2300" dirty="0" err="1"/>
              <a:t>front_pos</a:t>
            </a:r>
            <a:r>
              <a:rPr lang="en-US" sz="2300" dirty="0"/>
              <a:t> &lt;= </a:t>
            </a:r>
            <a:r>
              <a:rPr lang="en-US" sz="2300" dirty="0" err="1"/>
              <a:t>rear_pos</a:t>
            </a:r>
            <a:r>
              <a:rPr lang="en-US" sz="2300" dirty="0"/>
              <a:t>)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	{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		</a:t>
            </a:r>
            <a:r>
              <a:rPr lang="en-US" sz="2300" dirty="0" err="1"/>
              <a:t>printf</a:t>
            </a:r>
            <a:r>
              <a:rPr lang="en-US" sz="2300" dirty="0"/>
              <a:t>("%d ",</a:t>
            </a:r>
            <a:r>
              <a:rPr lang="en-US" sz="2300" dirty="0" err="1"/>
              <a:t>cqueue_arr</a:t>
            </a:r>
            <a:r>
              <a:rPr lang="en-US" sz="2300" dirty="0"/>
              <a:t>[</a:t>
            </a:r>
            <a:r>
              <a:rPr lang="en-US" sz="2300" dirty="0" err="1"/>
              <a:t>front_pos</a:t>
            </a:r>
            <a:r>
              <a:rPr lang="en-US" sz="2300" dirty="0"/>
              <a:t>]);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		</a:t>
            </a:r>
            <a:r>
              <a:rPr lang="en-US" sz="2300" dirty="0" err="1"/>
              <a:t>front_pos</a:t>
            </a:r>
            <a:r>
              <a:rPr lang="en-US" sz="2300" dirty="0"/>
              <a:t>++;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	}</a:t>
            </a:r>
            <a:endParaRPr lang="en-IN" sz="2300" dirty="0"/>
          </a:p>
          <a:p>
            <a:pPr marL="68580" indent="0">
              <a:buNone/>
            </a:pPr>
            <a:r>
              <a:rPr lang="en-US" sz="2300" dirty="0"/>
              <a:t>	}/*End of else */</a:t>
            </a:r>
            <a:endParaRPr lang="en-IN" sz="2300" dirty="0"/>
          </a:p>
          <a:p>
            <a:pPr marL="68580" indent="0">
              <a:buNone/>
            </a:pPr>
            <a:endParaRPr lang="en-IN" sz="2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4" t="16464" r="37185" b="18284"/>
          <a:stretch/>
        </p:blipFill>
        <p:spPr>
          <a:xfrm rot="16200000">
            <a:off x="3707906" y="-1755575"/>
            <a:ext cx="1080120" cy="640871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2C77-FB9F-491E-BB85-977EA67CBDAF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65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875400" y="4053960"/>
              <a:ext cx="1929240" cy="661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6040" y="4044600"/>
                <a:ext cx="19479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57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Double ended Queue</a:t>
            </a:r>
            <a:endParaRPr lang="en-IN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0F97-43ED-49F0-ADFD-FCA2705A56F2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86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Double ended  Queue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err="1" smtClean="0"/>
              <a:t>Dequeue</a:t>
            </a:r>
            <a:endParaRPr lang="en-IN" sz="2000" dirty="0"/>
          </a:p>
          <a:p>
            <a:r>
              <a:rPr lang="en-IN" sz="2000" dirty="0" smtClean="0"/>
              <a:t>Double Ended Queue</a:t>
            </a:r>
          </a:p>
          <a:p>
            <a:r>
              <a:rPr lang="en-IN" sz="2000" dirty="0" smtClean="0"/>
              <a:t>We can add or delete the element from both sides.</a:t>
            </a:r>
          </a:p>
        </p:txBody>
      </p:sp>
      <p:pic>
        <p:nvPicPr>
          <p:cNvPr id="1028" name="Picture 4" descr="double ended queue data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68" y="3861048"/>
            <a:ext cx="66675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D155-E7AE-4AEE-9E7B-F5308F84B8CD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Double ended  Queue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err="1" smtClean="0"/>
              <a:t>Dequeue</a:t>
            </a:r>
            <a:r>
              <a:rPr lang="en-IN" sz="2000" dirty="0" smtClean="0"/>
              <a:t> can be of 2 types-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IN" sz="1800" dirty="0" smtClean="0"/>
              <a:t>Input Restricted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IN" sz="1800" dirty="0" smtClean="0"/>
              <a:t>Output restricted</a:t>
            </a:r>
          </a:p>
          <a:p>
            <a:pPr marL="68580" indent="0">
              <a:buNone/>
            </a:pPr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147B-EBCF-4824-8155-D2F3893CA85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0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Double ended  Queue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836" y="1124744"/>
            <a:ext cx="6777317" cy="4752528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Input Restricted </a:t>
            </a:r>
            <a:r>
              <a:rPr lang="en-IN" sz="2000" dirty="0" err="1" smtClean="0"/>
              <a:t>Dequeue</a:t>
            </a:r>
            <a:r>
              <a:rPr lang="en-IN" sz="2000" dirty="0" smtClean="0"/>
              <a:t>-</a:t>
            </a:r>
          </a:p>
          <a:p>
            <a:pPr lvl="1"/>
            <a:r>
              <a:rPr lang="en-IN" sz="1800" dirty="0" smtClean="0"/>
              <a:t>Element can be added at only one end but element can be deleted from both sides.</a:t>
            </a:r>
          </a:p>
          <a:p>
            <a:pPr lvl="1"/>
            <a:endParaRPr lang="en-IN" sz="1800" dirty="0"/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  <a:p>
            <a:endParaRPr lang="en-IN" sz="2000" dirty="0" smtClean="0"/>
          </a:p>
          <a:p>
            <a:endParaRPr lang="en-IN" sz="2000" dirty="0" smtClean="0"/>
          </a:p>
          <a:p>
            <a:r>
              <a:rPr lang="en-IN" sz="2000" dirty="0" smtClean="0"/>
              <a:t>Output restricted </a:t>
            </a:r>
            <a:r>
              <a:rPr lang="en-IN" sz="2000" dirty="0" err="1" smtClean="0"/>
              <a:t>Dequeue</a:t>
            </a:r>
            <a:endParaRPr lang="en-IN" sz="2000" dirty="0" smtClean="0"/>
          </a:p>
          <a:p>
            <a:pPr lvl="1"/>
            <a:r>
              <a:rPr lang="en-IN" sz="1800" dirty="0" smtClean="0"/>
              <a:t>Element can be added from both sides but deletion is allowed only at one end</a:t>
            </a:r>
          </a:p>
        </p:txBody>
      </p:sp>
      <p:pic>
        <p:nvPicPr>
          <p:cNvPr id="2053" name="Picture 5" descr="input restricted double ended que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36" y="2100064"/>
            <a:ext cx="666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output restricted double ended que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36" y="4581128"/>
            <a:ext cx="666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E800-CCF2-4807-984E-E860C40A4CA3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71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BA447-62A3-4618-B050-5536A6444488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76480" y="0"/>
              <a:ext cx="8179200" cy="5400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280" y="-6840"/>
                <a:ext cx="8189280" cy="54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98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Double ended  Queue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err="1" smtClean="0"/>
              <a:t>Dequeue</a:t>
            </a:r>
            <a:r>
              <a:rPr lang="en-IN" sz="2000" dirty="0" smtClean="0"/>
              <a:t> can be of 2 types-</a:t>
            </a:r>
          </a:p>
          <a:p>
            <a:pPr marL="708660" lvl="1" indent="-342900">
              <a:buFont typeface="+mj-lt"/>
              <a:buAutoNum type="arabicPeriod"/>
            </a:pPr>
            <a:endParaRPr lang="en-IN" sz="1800" dirty="0" smtClean="0"/>
          </a:p>
          <a:p>
            <a:pPr marL="708660" lvl="1" indent="-342900">
              <a:buFont typeface="+mj-lt"/>
              <a:buAutoNum type="arabicPeriod"/>
            </a:pPr>
            <a:r>
              <a:rPr lang="en-IN" sz="1800" dirty="0" smtClean="0"/>
              <a:t>Input Restricted-</a:t>
            </a:r>
          </a:p>
          <a:p>
            <a:pPr lvl="1"/>
            <a:r>
              <a:rPr lang="en-IN" sz="1800" dirty="0" smtClean="0"/>
              <a:t>Right Input Restricted</a:t>
            </a:r>
          </a:p>
          <a:p>
            <a:pPr lvl="1"/>
            <a:r>
              <a:rPr lang="en-IN" sz="1800" dirty="0" smtClean="0"/>
              <a:t>Left Input Restricted</a:t>
            </a:r>
          </a:p>
          <a:p>
            <a:pPr marL="708660" lvl="1" indent="-342900">
              <a:buFont typeface="+mj-lt"/>
              <a:buAutoNum type="arabicParenR" startAt="2"/>
            </a:pPr>
            <a:endParaRPr lang="en-IN" sz="1800" dirty="0" smtClean="0"/>
          </a:p>
          <a:p>
            <a:pPr marL="708660" lvl="1" indent="-342900">
              <a:buFont typeface="+mj-lt"/>
              <a:buAutoNum type="arabicParenR" startAt="2"/>
            </a:pPr>
            <a:r>
              <a:rPr lang="en-IN" sz="1800" dirty="0" smtClean="0"/>
              <a:t>Output restricted</a:t>
            </a:r>
          </a:p>
          <a:p>
            <a:pPr lvl="1"/>
            <a:r>
              <a:rPr lang="en-IN" sz="1800" dirty="0"/>
              <a:t>Right Output</a:t>
            </a:r>
            <a:r>
              <a:rPr lang="en-IN" sz="1800" dirty="0" smtClean="0"/>
              <a:t> </a:t>
            </a:r>
            <a:r>
              <a:rPr lang="en-IN" sz="1800" dirty="0"/>
              <a:t>Restricted</a:t>
            </a:r>
          </a:p>
          <a:p>
            <a:pPr lvl="1"/>
            <a:r>
              <a:rPr lang="en-IN" sz="1800" dirty="0"/>
              <a:t>Left Output</a:t>
            </a:r>
            <a:r>
              <a:rPr lang="en-IN" sz="1800" dirty="0" smtClean="0"/>
              <a:t> </a:t>
            </a:r>
            <a:r>
              <a:rPr lang="en-IN" sz="1800" dirty="0"/>
              <a:t>Restricted</a:t>
            </a:r>
          </a:p>
          <a:p>
            <a:pPr marL="708660" lvl="1" indent="-342900">
              <a:buFont typeface="+mj-lt"/>
              <a:buAutoNum type="arabicPeriod"/>
            </a:pPr>
            <a:endParaRPr lang="en-IN" sz="1800" dirty="0" smtClean="0"/>
          </a:p>
          <a:p>
            <a:pPr marL="68580" indent="0">
              <a:buNone/>
            </a:pPr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147B-EBCF-4824-8155-D2F3893CA851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1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Double ended  Queue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Two Pointer needed-</a:t>
            </a:r>
          </a:p>
          <a:p>
            <a:pPr lvl="1"/>
            <a:r>
              <a:rPr lang="en-IN" sz="2000" dirty="0" smtClean="0"/>
              <a:t>Left</a:t>
            </a:r>
          </a:p>
          <a:p>
            <a:pPr lvl="1"/>
            <a:r>
              <a:rPr lang="en-IN" sz="2000" dirty="0" smtClean="0"/>
              <a:t>Right</a:t>
            </a:r>
          </a:p>
          <a:p>
            <a:endParaRPr lang="en-IN" sz="2000" dirty="0"/>
          </a:p>
          <a:p>
            <a:r>
              <a:rPr lang="en-IN" sz="2000" dirty="0" smtClean="0"/>
              <a:t>Left –indicates the left position of the queue</a:t>
            </a:r>
          </a:p>
          <a:p>
            <a:r>
              <a:rPr lang="en-IN" sz="2000" dirty="0" smtClean="0"/>
              <a:t>Right </a:t>
            </a:r>
            <a:r>
              <a:rPr lang="en-IN" sz="2000" dirty="0"/>
              <a:t>–indicates the </a:t>
            </a:r>
            <a:r>
              <a:rPr lang="en-IN" sz="2000" dirty="0" smtClean="0"/>
              <a:t>right </a:t>
            </a:r>
            <a:r>
              <a:rPr lang="en-IN" sz="2000" dirty="0"/>
              <a:t>position of the queue</a:t>
            </a:r>
          </a:p>
          <a:p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60BB-CFF4-4D8A-801B-F3A4C30CF00D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2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Working of </a:t>
            </a:r>
            <a:r>
              <a:rPr lang="en-IN" sz="2800" dirty="0" err="1" smtClean="0"/>
              <a:t>Dequeue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115616" y="1700808"/>
            <a:ext cx="7128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We assume Circular array for addition and deletion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Lets take an </a:t>
            </a:r>
            <a:r>
              <a:rPr lang="en-IN" b="1" u="sng" dirty="0" smtClean="0">
                <a:solidFill>
                  <a:srgbClr val="FF0000"/>
                </a:solidFill>
              </a:rPr>
              <a:t>Right Input restricted </a:t>
            </a:r>
            <a:r>
              <a:rPr lang="en-IN" b="1" u="sng" dirty="0" err="1" smtClean="0">
                <a:solidFill>
                  <a:srgbClr val="FF0000"/>
                </a:solidFill>
              </a:rPr>
              <a:t>Dequeue</a:t>
            </a:r>
            <a:endParaRPr lang="en-IN" b="1" u="sng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We can add element only on the right side of the queue but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We can delete from both sides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6519-77E9-43B1-B7BD-FA28FC6EE934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06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340768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Double ended  Queue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Example of Queue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6" t="2526" r="36936" b="14041"/>
          <a:stretch/>
        </p:blipFill>
        <p:spPr>
          <a:xfrm rot="16200000">
            <a:off x="3520157" y="1369045"/>
            <a:ext cx="1944215" cy="63521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BB303-1326-4A4A-A973-D0F730911924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73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670920" y="4475880"/>
              <a:ext cx="1525680" cy="564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2640" y="4471200"/>
                <a:ext cx="153756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4993560" y="3624840"/>
              <a:ext cx="307440" cy="427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6720" y="3618000"/>
                <a:ext cx="323640" cy="4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1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Working of </a:t>
            </a:r>
            <a:r>
              <a:rPr lang="en-IN" sz="2800" dirty="0" err="1" smtClean="0"/>
              <a:t>Dequeue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sp>
        <p:nvSpPr>
          <p:cNvPr id="11" name="Down Arrow 10"/>
          <p:cNvSpPr/>
          <p:nvPr/>
        </p:nvSpPr>
        <p:spPr>
          <a:xfrm>
            <a:off x="5652120" y="1700808"/>
            <a:ext cx="288032" cy="3672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t="12111" r="80550" b="5534"/>
          <a:stretch/>
        </p:blipFill>
        <p:spPr>
          <a:xfrm rot="5400000">
            <a:off x="2219785" y="-627500"/>
            <a:ext cx="1656183" cy="48726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9" t="12364" r="64239" b="5928"/>
          <a:stretch/>
        </p:blipFill>
        <p:spPr>
          <a:xfrm rot="5400000">
            <a:off x="2189888" y="1286817"/>
            <a:ext cx="1715982" cy="48726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9" t="10341" r="47438" b="5382"/>
          <a:stretch/>
        </p:blipFill>
        <p:spPr>
          <a:xfrm rot="5400000">
            <a:off x="2223292" y="3192429"/>
            <a:ext cx="1649174" cy="48726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8184" y="126876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Right=Right+1</a:t>
            </a:r>
          </a:p>
          <a:p>
            <a:r>
              <a:rPr lang="en-IN" dirty="0" smtClean="0"/>
              <a:t>Add element at Right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314096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Delete element from Left</a:t>
            </a:r>
          </a:p>
          <a:p>
            <a:r>
              <a:rPr lang="en-IN" dirty="0" smtClean="0"/>
              <a:t>Left=Left+1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213082" y="4804162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Right=Right+1</a:t>
            </a:r>
          </a:p>
          <a:p>
            <a:r>
              <a:rPr lang="en-IN" dirty="0" smtClean="0"/>
              <a:t>Add element at Right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1C65-4731-4532-8FAF-CB75246351CB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23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Working of </a:t>
            </a:r>
            <a:r>
              <a:rPr lang="en-IN" sz="2800" dirty="0" err="1" smtClean="0"/>
              <a:t>Dequeue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sp>
        <p:nvSpPr>
          <p:cNvPr id="11" name="Down Arrow 10"/>
          <p:cNvSpPr/>
          <p:nvPr/>
        </p:nvSpPr>
        <p:spPr>
          <a:xfrm>
            <a:off x="5508104" y="1484121"/>
            <a:ext cx="288032" cy="3672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2" t="5561" r="30961" b="5534"/>
          <a:stretch/>
        </p:blipFill>
        <p:spPr>
          <a:xfrm rot="5400000">
            <a:off x="2250992" y="-774121"/>
            <a:ext cx="1506956" cy="4872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7" t="9081" r="27582" b="6601"/>
          <a:stretch/>
        </p:blipFill>
        <p:spPr>
          <a:xfrm rot="5400000">
            <a:off x="2136449" y="1132772"/>
            <a:ext cx="1728194" cy="4880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72" t="7577" r="10778" b="8383"/>
          <a:stretch/>
        </p:blipFill>
        <p:spPr>
          <a:xfrm rot="5400000">
            <a:off x="2136300" y="3148846"/>
            <a:ext cx="1728192" cy="48807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8184" y="126876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Right=Right+1</a:t>
            </a:r>
          </a:p>
          <a:p>
            <a:r>
              <a:rPr lang="en-IN" dirty="0" smtClean="0"/>
              <a:t>Add element at Right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6300192" y="314096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Delete element from Right</a:t>
            </a:r>
          </a:p>
          <a:p>
            <a:r>
              <a:rPr lang="en-IN" dirty="0" smtClean="0"/>
              <a:t>Right=Right-1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260295" y="474207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Right=Right+1</a:t>
            </a:r>
          </a:p>
          <a:p>
            <a:r>
              <a:rPr lang="en-IN" dirty="0" smtClean="0"/>
              <a:t>Add element at Right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D73E-736D-41BE-8DB7-BCD43D07B290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33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dirty="0" smtClean="0"/>
              <a:t>Working of </a:t>
            </a:r>
            <a:r>
              <a:rPr lang="en-IN" sz="2800" dirty="0" err="1" smtClean="0"/>
              <a:t>Dequeue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sp>
        <p:nvSpPr>
          <p:cNvPr id="11" name="Down Arrow 10"/>
          <p:cNvSpPr/>
          <p:nvPr/>
        </p:nvSpPr>
        <p:spPr>
          <a:xfrm>
            <a:off x="5900789" y="1655053"/>
            <a:ext cx="288032" cy="3672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6" b="78587"/>
          <a:stretch/>
        </p:blipFill>
        <p:spPr>
          <a:xfrm>
            <a:off x="572197" y="908721"/>
            <a:ext cx="5143500" cy="1512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77" b="43839"/>
          <a:stretch/>
        </p:blipFill>
        <p:spPr>
          <a:xfrm>
            <a:off x="539552" y="4579477"/>
            <a:ext cx="5143500" cy="16578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7" b="62223"/>
          <a:stretch/>
        </p:blipFill>
        <p:spPr>
          <a:xfrm>
            <a:off x="572197" y="2708920"/>
            <a:ext cx="5143500" cy="15841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60295" y="993502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Right=MAX-1</a:t>
            </a:r>
          </a:p>
          <a:p>
            <a:r>
              <a:rPr lang="en-IN" dirty="0" smtClean="0"/>
              <a:t>So Right=0</a:t>
            </a:r>
          </a:p>
          <a:p>
            <a:r>
              <a:rPr lang="en-IN" dirty="0" smtClean="0"/>
              <a:t>Add element at Right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260295" y="278092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Right=Right+1</a:t>
            </a:r>
          </a:p>
          <a:p>
            <a:r>
              <a:rPr lang="en-IN" dirty="0" smtClean="0"/>
              <a:t>Add element at Right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260295" y="458112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Right=Right+1</a:t>
            </a:r>
          </a:p>
          <a:p>
            <a:r>
              <a:rPr lang="en-IN" dirty="0" smtClean="0"/>
              <a:t>Add element at Right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6B0-82E6-4571-8F71-0DA029EA3008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77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457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Insert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3608" y="3284984"/>
            <a:ext cx="6840760" cy="2593464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2000" b="1" dirty="0" smtClean="0"/>
              <a:t>To check if Queue is Full-</a:t>
            </a:r>
            <a:r>
              <a:rPr lang="en-US" sz="1600" dirty="0"/>
              <a:t>	</a:t>
            </a:r>
            <a:endParaRPr lang="en-US" sz="1600" dirty="0" smtClean="0"/>
          </a:p>
          <a:p>
            <a:pPr marL="68580" indent="0">
              <a:buNone/>
            </a:pPr>
            <a:r>
              <a:rPr lang="en-US" sz="1800" dirty="0" smtClean="0"/>
              <a:t>if</a:t>
            </a:r>
            <a:r>
              <a:rPr lang="en-US" sz="1800" dirty="0"/>
              <a:t>((left == 0 &amp;&amp; right == MAX-1) || (left == right+1))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("Queue Overflow\n");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return;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}</a:t>
            </a:r>
          </a:p>
          <a:p>
            <a:pPr marL="6858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77" b="43839"/>
          <a:stretch/>
        </p:blipFill>
        <p:spPr>
          <a:xfrm>
            <a:off x="1115616" y="1196752"/>
            <a:ext cx="6480720" cy="165783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3C29-A9AA-4C30-A4D5-2DCFA30F6670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3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457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Insert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3608" y="1268760"/>
            <a:ext cx="6840760" cy="4609688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2000" b="1" dirty="0" smtClean="0"/>
              <a:t>If initially Queue is empty, then both the pointers are incremented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if (left == -1)  /* if queue is initially empty */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{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	left = 0;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	right = 0;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}</a:t>
            </a:r>
            <a:endParaRPr lang="en-IN" sz="2000" dirty="0"/>
          </a:p>
          <a:p>
            <a:pPr marL="68580" indent="0">
              <a:buNone/>
            </a:pPr>
            <a:r>
              <a:rPr lang="en-US" sz="2000" dirty="0"/>
              <a:t>	</a:t>
            </a: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95B74-8CCF-4A51-AAC6-63F3F0F95F84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2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3284984"/>
            <a:ext cx="6777317" cy="2907685"/>
          </a:xfrm>
        </p:spPr>
        <p:txBody>
          <a:bodyPr>
            <a:normAutofit/>
          </a:bodyPr>
          <a:lstStyle/>
          <a:p>
            <a:endParaRPr lang="en-IN" sz="2000" dirty="0" smtClean="0"/>
          </a:p>
          <a:p>
            <a:r>
              <a:rPr lang="en-IN" sz="2000" dirty="0" smtClean="0"/>
              <a:t>If </a:t>
            </a:r>
            <a:r>
              <a:rPr lang="en-US" sz="2000" dirty="0" smtClean="0"/>
              <a:t>right </a:t>
            </a:r>
            <a:r>
              <a:rPr lang="en-US" sz="2000" dirty="0"/>
              <a:t>== MAX-1 </a:t>
            </a:r>
            <a:r>
              <a:rPr lang="en-IN" sz="2000" dirty="0" smtClean="0"/>
              <a:t>, then we set the values of right =0</a:t>
            </a:r>
          </a:p>
          <a:p>
            <a:pPr lvl="1"/>
            <a:endParaRPr lang="en-IN" sz="1800" dirty="0" smtClean="0"/>
          </a:p>
          <a:p>
            <a:pPr lvl="1"/>
            <a:r>
              <a:rPr lang="en-IN" sz="1800" dirty="0" smtClean="0"/>
              <a:t>add the element at the 0th position of the array </a:t>
            </a:r>
            <a:endParaRPr lang="en-IN" sz="1800" dirty="0" smtClean="0"/>
          </a:p>
          <a:p>
            <a:pPr lvl="1"/>
            <a:endParaRPr lang="en-IN" sz="1800" dirty="0"/>
          </a:p>
          <a:p>
            <a:r>
              <a:rPr lang="en-IN" sz="2000" dirty="0"/>
              <a:t>otherwise element will be added </a:t>
            </a:r>
          </a:p>
          <a:p>
            <a:pPr lvl="1"/>
            <a:endParaRPr lang="en-IN" sz="1800" dirty="0"/>
          </a:p>
          <a:p>
            <a:pPr lvl="1"/>
            <a:r>
              <a:rPr lang="en-IN" sz="1800" dirty="0"/>
              <a:t>same as in simple queue, right=right+1</a:t>
            </a:r>
          </a:p>
          <a:p>
            <a:pPr lvl="1"/>
            <a:endParaRPr lang="en-IN" sz="1800" dirty="0" smtClean="0"/>
          </a:p>
          <a:p>
            <a:endParaRPr lang="en-IN" sz="20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7024744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Insert Right Operation</a:t>
            </a:r>
            <a:r>
              <a:rPr lang="en-US" sz="2800" b="1" dirty="0"/>
              <a:t>/Circular Effect-</a:t>
            </a:r>
            <a:endParaRPr lang="en-IN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6" b="78587"/>
          <a:stretch/>
        </p:blipFill>
        <p:spPr>
          <a:xfrm>
            <a:off x="1043608" y="1340768"/>
            <a:ext cx="6552728" cy="18002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43DA-DDBB-47A1-B567-0252A8DCBF1C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21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BA447-62A3-4618-B050-5536A6444488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95680" y="14400"/>
              <a:ext cx="8005680" cy="2125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960" y="4320"/>
                <a:ext cx="8025480" cy="21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78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457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Insert Right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95536" y="1196752"/>
            <a:ext cx="3850712" cy="4609688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400" dirty="0" err="1"/>
              <a:t>insert_right</a:t>
            </a:r>
            <a:r>
              <a:rPr lang="en-US" sz="1400" dirty="0"/>
              <a:t>()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{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added_item</a:t>
            </a:r>
            <a:r>
              <a:rPr lang="en-US" sz="1400" dirty="0"/>
              <a:t>;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if((left == 0 &amp;&amp; right == MAX-1) || (left == right+1))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{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printf</a:t>
            </a:r>
            <a:r>
              <a:rPr lang="en-US" sz="1400" dirty="0"/>
              <a:t>("Queue Overflow\n");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	return;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}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if (left == -1)  /* if queue is initially empty */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{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	left = 0;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	right = 0;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}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</a:t>
            </a:r>
            <a:endParaRPr lang="en-IN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499992" y="1340768"/>
            <a:ext cx="4248472" cy="4465671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400" dirty="0"/>
              <a:t>else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if(right == MAX-1)  /*right is at last position of queue */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	right = 0;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else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	right = right+1;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printf</a:t>
            </a:r>
            <a:r>
              <a:rPr lang="en-US" sz="1400" dirty="0"/>
              <a:t>("Input the element for adding in queue : ");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scanf</a:t>
            </a:r>
            <a:r>
              <a:rPr lang="en-US" sz="1400" dirty="0"/>
              <a:t>("%d", &amp;</a:t>
            </a:r>
            <a:r>
              <a:rPr lang="en-US" sz="1400" dirty="0" err="1"/>
              <a:t>added_item</a:t>
            </a:r>
            <a:r>
              <a:rPr lang="en-US" sz="1400" dirty="0"/>
              <a:t>);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deque_arr</a:t>
            </a:r>
            <a:r>
              <a:rPr lang="en-US" sz="1400" dirty="0"/>
              <a:t>[right] = </a:t>
            </a:r>
            <a:r>
              <a:rPr lang="en-US" sz="1400" dirty="0" err="1"/>
              <a:t>added_item</a:t>
            </a:r>
            <a:r>
              <a:rPr lang="en-US" sz="1400" dirty="0"/>
              <a:t> ;</a:t>
            </a:r>
            <a:endParaRPr lang="en-IN" sz="1400" dirty="0"/>
          </a:p>
          <a:p>
            <a:pPr marL="68580" indent="0">
              <a:buNone/>
            </a:pPr>
            <a:r>
              <a:rPr lang="en-US" sz="1400" dirty="0"/>
              <a:t>}/*End of </a:t>
            </a:r>
            <a:r>
              <a:rPr lang="en-US" sz="1400" dirty="0" err="1"/>
              <a:t>insert_right</a:t>
            </a:r>
            <a:r>
              <a:rPr lang="en-US" sz="1400" dirty="0"/>
              <a:t>()*/</a:t>
            </a:r>
            <a:endParaRPr lang="en-IN" sz="1400" dirty="0"/>
          </a:p>
          <a:p>
            <a:pPr marL="68580" indent="0">
              <a:buNone/>
            </a:pPr>
            <a:endParaRPr lang="en-IN" sz="1400" dirty="0"/>
          </a:p>
          <a:p>
            <a:endParaRPr lang="en-IN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3A64-A395-4A80-A7DA-61231860DE96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If </a:t>
            </a:r>
            <a:r>
              <a:rPr lang="en-US" sz="2000" dirty="0" smtClean="0"/>
              <a:t>left </a:t>
            </a:r>
            <a:r>
              <a:rPr lang="en-US" sz="2000" dirty="0"/>
              <a:t>== 0</a:t>
            </a:r>
            <a:r>
              <a:rPr lang="en-US" sz="2000" dirty="0" smtClean="0"/>
              <a:t> </a:t>
            </a:r>
            <a:r>
              <a:rPr lang="en-IN" sz="2000" dirty="0" smtClean="0"/>
              <a:t>, then we set the values of left =MAX-1</a:t>
            </a:r>
          </a:p>
          <a:p>
            <a:pPr lvl="1"/>
            <a:endParaRPr lang="en-IN" sz="1800" dirty="0" smtClean="0"/>
          </a:p>
          <a:p>
            <a:pPr lvl="1"/>
            <a:r>
              <a:rPr lang="en-IN" sz="1800" dirty="0" smtClean="0"/>
              <a:t>add the element at the MAX-1 </a:t>
            </a:r>
            <a:r>
              <a:rPr lang="en-IN" sz="1800" dirty="0" err="1" smtClean="0"/>
              <a:t>th</a:t>
            </a:r>
            <a:r>
              <a:rPr lang="en-IN" sz="1800" dirty="0" smtClean="0"/>
              <a:t> position of the array </a:t>
            </a:r>
          </a:p>
          <a:p>
            <a:endParaRPr lang="en-IN" sz="2000" dirty="0" smtClean="0"/>
          </a:p>
          <a:p>
            <a:r>
              <a:rPr lang="en-IN" sz="2000" dirty="0" smtClean="0"/>
              <a:t>otherwise element will be added </a:t>
            </a:r>
          </a:p>
          <a:p>
            <a:pPr lvl="1"/>
            <a:endParaRPr lang="en-IN" sz="1800" dirty="0"/>
          </a:p>
          <a:p>
            <a:pPr lvl="1"/>
            <a:r>
              <a:rPr lang="en-IN" sz="1800" dirty="0" smtClean="0"/>
              <a:t>same as in left=left-1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7024744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Insert Left Operation</a:t>
            </a:r>
            <a:r>
              <a:rPr lang="en-US" sz="2800" b="1" dirty="0"/>
              <a:t>/Circular Effect-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08AED-59AD-413A-9C9B-80CDC84A891F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74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457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Insert Left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1560" y="1196752"/>
            <a:ext cx="3850712" cy="4609688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IN" sz="1400" dirty="0" err="1"/>
              <a:t>insert_left</a:t>
            </a:r>
            <a:r>
              <a:rPr lang="en-IN" sz="1400" dirty="0"/>
              <a:t>()</a:t>
            </a:r>
          </a:p>
          <a:p>
            <a:pPr marL="68580" indent="0">
              <a:buNone/>
            </a:pPr>
            <a:r>
              <a:rPr lang="en-IN" sz="1400" dirty="0"/>
              <a:t>{</a:t>
            </a:r>
          </a:p>
          <a:p>
            <a:pPr marL="68580" indent="0">
              <a:buNone/>
            </a:pPr>
            <a:r>
              <a:rPr lang="en-IN" sz="1400" dirty="0"/>
              <a:t>	</a:t>
            </a:r>
            <a:r>
              <a:rPr lang="en-IN" sz="1400" dirty="0" err="1"/>
              <a:t>int</a:t>
            </a:r>
            <a:r>
              <a:rPr lang="en-IN" sz="1400" dirty="0"/>
              <a:t> </a:t>
            </a:r>
            <a:r>
              <a:rPr lang="en-IN" sz="1400" dirty="0" err="1"/>
              <a:t>added_item</a:t>
            </a:r>
            <a:r>
              <a:rPr lang="en-IN" sz="1400" dirty="0"/>
              <a:t>;</a:t>
            </a:r>
          </a:p>
          <a:p>
            <a:pPr marL="68580" indent="0">
              <a:buNone/>
            </a:pPr>
            <a:r>
              <a:rPr lang="en-IN" sz="1400" dirty="0"/>
              <a:t>	if((left == 0 &amp;&amp; right == MAX-1) || (left == right+1))</a:t>
            </a:r>
          </a:p>
          <a:p>
            <a:pPr marL="68580" indent="0">
              <a:buNone/>
            </a:pPr>
            <a:r>
              <a:rPr lang="en-IN" sz="1400" dirty="0"/>
              <a:t>	{</a:t>
            </a:r>
          </a:p>
          <a:p>
            <a:pPr marL="68580" indent="0">
              <a:buNone/>
            </a:pPr>
            <a:r>
              <a:rPr lang="en-IN" sz="1400" dirty="0"/>
              <a:t>		</a:t>
            </a:r>
            <a:r>
              <a:rPr lang="en-IN" sz="1400" dirty="0" err="1"/>
              <a:t>printf</a:t>
            </a:r>
            <a:r>
              <a:rPr lang="en-IN" sz="1400" dirty="0"/>
              <a:t>("Queue Overflow \n");</a:t>
            </a:r>
          </a:p>
          <a:p>
            <a:pPr marL="68580" indent="0">
              <a:buNone/>
            </a:pPr>
            <a:r>
              <a:rPr lang="en-IN" sz="1400" dirty="0"/>
              <a:t>		return;</a:t>
            </a:r>
          </a:p>
          <a:p>
            <a:pPr marL="68580" indent="0">
              <a:buNone/>
            </a:pPr>
            <a:r>
              <a:rPr lang="en-IN" sz="1400" dirty="0"/>
              <a:t>	}</a:t>
            </a:r>
          </a:p>
          <a:p>
            <a:pPr marL="68580" indent="0">
              <a:buNone/>
            </a:pPr>
            <a:r>
              <a:rPr lang="en-IN" sz="1400" dirty="0"/>
              <a:t>	if (left == -1)/*If queue is initially empty*/</a:t>
            </a:r>
          </a:p>
          <a:p>
            <a:pPr marL="68580" indent="0">
              <a:buNone/>
            </a:pPr>
            <a:r>
              <a:rPr lang="en-IN" sz="1400" dirty="0"/>
              <a:t>	{</a:t>
            </a:r>
          </a:p>
          <a:p>
            <a:pPr marL="68580" indent="0">
              <a:buNone/>
            </a:pPr>
            <a:r>
              <a:rPr lang="en-IN" sz="1400" dirty="0"/>
              <a:t>		left = 0;</a:t>
            </a:r>
          </a:p>
          <a:p>
            <a:pPr marL="68580" indent="0">
              <a:buNone/>
            </a:pPr>
            <a:r>
              <a:rPr lang="en-IN" sz="1400" dirty="0"/>
              <a:t>		right = 0;</a:t>
            </a:r>
          </a:p>
          <a:p>
            <a:pPr marL="68580" indent="0">
              <a:buNone/>
            </a:pPr>
            <a:r>
              <a:rPr lang="en-IN" sz="1400" dirty="0"/>
              <a:t>	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355976" y="1340768"/>
            <a:ext cx="4248472" cy="4465671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1400" dirty="0"/>
              <a:t>else</a:t>
            </a:r>
          </a:p>
          <a:p>
            <a:pPr marL="68580" indent="0">
              <a:buNone/>
            </a:pPr>
            <a:r>
              <a:rPr lang="en-IN" sz="1400" dirty="0"/>
              <a:t>	if(left== 0)</a:t>
            </a:r>
          </a:p>
          <a:p>
            <a:pPr marL="68580" indent="0">
              <a:buNone/>
            </a:pPr>
            <a:r>
              <a:rPr lang="en-IN" sz="1400" dirty="0"/>
              <a:t>		left=MAX-1;</a:t>
            </a:r>
          </a:p>
          <a:p>
            <a:pPr marL="68580" indent="0">
              <a:buNone/>
            </a:pPr>
            <a:r>
              <a:rPr lang="en-IN" sz="1400" dirty="0"/>
              <a:t>	else</a:t>
            </a:r>
          </a:p>
          <a:p>
            <a:pPr marL="68580" indent="0">
              <a:buNone/>
            </a:pPr>
            <a:r>
              <a:rPr lang="en-IN" sz="1400" dirty="0"/>
              <a:t>		left=left-1;</a:t>
            </a:r>
          </a:p>
          <a:p>
            <a:pPr marL="68580" indent="0">
              <a:buNone/>
            </a:pPr>
            <a:r>
              <a:rPr lang="en-IN" sz="1400" dirty="0"/>
              <a:t>	</a:t>
            </a:r>
            <a:r>
              <a:rPr lang="en-IN" sz="1400" dirty="0" err="1"/>
              <a:t>printf</a:t>
            </a:r>
            <a:r>
              <a:rPr lang="en-IN" sz="1400" dirty="0"/>
              <a:t>("Input the element for adding in queue : ");</a:t>
            </a:r>
          </a:p>
          <a:p>
            <a:pPr marL="68580" indent="0">
              <a:buNone/>
            </a:pPr>
            <a:r>
              <a:rPr lang="en-IN" sz="1400" dirty="0"/>
              <a:t>	</a:t>
            </a:r>
            <a:r>
              <a:rPr lang="en-IN" sz="1400" dirty="0" err="1"/>
              <a:t>scanf</a:t>
            </a:r>
            <a:r>
              <a:rPr lang="en-IN" sz="1400" dirty="0"/>
              <a:t>("%d", &amp;</a:t>
            </a:r>
            <a:r>
              <a:rPr lang="en-IN" sz="1400" dirty="0" err="1"/>
              <a:t>added_item</a:t>
            </a:r>
            <a:r>
              <a:rPr lang="en-IN" sz="1400" dirty="0"/>
              <a:t>);</a:t>
            </a:r>
          </a:p>
          <a:p>
            <a:pPr marL="68580" indent="0">
              <a:buNone/>
            </a:pPr>
            <a:r>
              <a:rPr lang="en-IN" sz="1400" dirty="0"/>
              <a:t>	</a:t>
            </a:r>
            <a:r>
              <a:rPr lang="en-IN" sz="1400" dirty="0" err="1"/>
              <a:t>deque_arr</a:t>
            </a:r>
            <a:r>
              <a:rPr lang="en-IN" sz="1400" dirty="0"/>
              <a:t>[left] = </a:t>
            </a:r>
            <a:r>
              <a:rPr lang="en-IN" sz="1400" dirty="0" err="1"/>
              <a:t>added_item</a:t>
            </a:r>
            <a:r>
              <a:rPr lang="en-IN" sz="1400" dirty="0"/>
              <a:t> ;</a:t>
            </a:r>
          </a:p>
          <a:p>
            <a:pPr marL="68580" indent="0">
              <a:buNone/>
            </a:pPr>
            <a:r>
              <a:rPr lang="en-IN" sz="1400" dirty="0"/>
              <a:t>}/*End of </a:t>
            </a:r>
            <a:r>
              <a:rPr lang="en-IN" sz="1400" dirty="0" err="1"/>
              <a:t>insert_left</a:t>
            </a:r>
            <a:r>
              <a:rPr lang="en-IN" sz="1400" dirty="0"/>
              <a:t>()*/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B4B0-31B2-4984-9ABF-AD08E471759E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6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457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Delete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3568" y="1196752"/>
            <a:ext cx="7488832" cy="4609688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800" b="1" dirty="0"/>
              <a:t>To check if Queue is </a:t>
            </a:r>
            <a:r>
              <a:rPr lang="en-US" sz="1800" b="1" dirty="0" smtClean="0"/>
              <a:t>Empty-</a:t>
            </a:r>
            <a:endParaRPr lang="en-US" sz="1800" dirty="0" smtClean="0"/>
          </a:p>
          <a:p>
            <a:pPr marL="68580" indent="0">
              <a:buNone/>
            </a:pPr>
            <a:endParaRPr lang="en-US" sz="1800" dirty="0"/>
          </a:p>
          <a:p>
            <a:pPr marL="68580" indent="0">
              <a:buNone/>
            </a:pPr>
            <a:r>
              <a:rPr lang="en-US" sz="1800" dirty="0"/>
              <a:t>	if (left == -1)</a:t>
            </a:r>
          </a:p>
          <a:p>
            <a:pPr marL="68580" indent="0">
              <a:buNone/>
            </a:pPr>
            <a:r>
              <a:rPr lang="en-US" sz="1800" dirty="0"/>
              <a:t>	{</a:t>
            </a:r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("Queue Underflow\n");</a:t>
            </a:r>
          </a:p>
          <a:p>
            <a:pPr marL="68580" indent="0">
              <a:buNone/>
            </a:pPr>
            <a:r>
              <a:rPr lang="en-US" sz="1800" dirty="0"/>
              <a:t>		return ;</a:t>
            </a:r>
          </a:p>
          <a:p>
            <a:pPr marL="68580" indent="0">
              <a:buNone/>
            </a:pPr>
            <a:r>
              <a:rPr lang="en-US" sz="1800" dirty="0"/>
              <a:t>	}</a:t>
            </a:r>
          </a:p>
          <a:p>
            <a:pPr marL="6858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4B92D-0F35-4F08-838A-848A470A6E6F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42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457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Delete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3568" y="836712"/>
            <a:ext cx="7488832" cy="5328592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800" b="1" dirty="0"/>
              <a:t>To check if Queue </a:t>
            </a:r>
            <a:r>
              <a:rPr lang="en-US" sz="1800" b="1" dirty="0" smtClean="0"/>
              <a:t>has only one element-</a:t>
            </a:r>
            <a:endParaRPr lang="en-US" sz="1800" dirty="0" smtClean="0"/>
          </a:p>
          <a:p>
            <a:pPr marL="68580" indent="0">
              <a:buNone/>
            </a:pPr>
            <a:endParaRPr lang="en-US" sz="1800" dirty="0"/>
          </a:p>
          <a:p>
            <a:pPr marL="68580" indent="0">
              <a:buNone/>
            </a:pPr>
            <a:r>
              <a:rPr lang="en-US" sz="1800" dirty="0"/>
              <a:t>	</a:t>
            </a:r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6" t="2526" r="36936" b="14041"/>
          <a:stretch/>
        </p:blipFill>
        <p:spPr>
          <a:xfrm rot="16200000">
            <a:off x="2861812" y="-549442"/>
            <a:ext cx="972108" cy="504056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742930"/>
              </p:ext>
            </p:extLst>
          </p:nvPr>
        </p:nvGraphicFramePr>
        <p:xfrm>
          <a:off x="827585" y="2996952"/>
          <a:ext cx="5075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440"/>
                <a:gridCol w="634440"/>
                <a:gridCol w="634440"/>
                <a:gridCol w="634440"/>
                <a:gridCol w="634440"/>
                <a:gridCol w="634440"/>
                <a:gridCol w="634440"/>
                <a:gridCol w="63444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[0]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[2]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[3]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[4]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[5]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[6]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[7]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03408"/>
              </p:ext>
            </p:extLst>
          </p:nvPr>
        </p:nvGraphicFramePr>
        <p:xfrm>
          <a:off x="827584" y="4221088"/>
          <a:ext cx="5075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440"/>
                <a:gridCol w="634440"/>
                <a:gridCol w="634440"/>
                <a:gridCol w="634440"/>
                <a:gridCol w="634440"/>
                <a:gridCol w="634440"/>
                <a:gridCol w="634440"/>
                <a:gridCol w="63444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[0]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[2]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[3]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[4]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[5]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[6]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[7]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60232" y="148478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Left=2</a:t>
            </a:r>
          </a:p>
          <a:p>
            <a:r>
              <a:rPr lang="en-IN" dirty="0" smtClean="0"/>
              <a:t>Right=4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660232" y="270892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Delete at Left</a:t>
            </a:r>
          </a:p>
          <a:p>
            <a:r>
              <a:rPr lang="en-IN" dirty="0" smtClean="0"/>
              <a:t>Left=Left+1</a:t>
            </a:r>
          </a:p>
          <a:p>
            <a:r>
              <a:rPr lang="en-IN" dirty="0" smtClean="0"/>
              <a:t>Left=3</a:t>
            </a:r>
          </a:p>
          <a:p>
            <a:r>
              <a:rPr lang="en-IN" dirty="0" smtClean="0"/>
              <a:t>Right=4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681044" y="4149080"/>
            <a:ext cx="1995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Delete at Right Left=3</a:t>
            </a:r>
          </a:p>
          <a:p>
            <a:r>
              <a:rPr lang="en-IN" dirty="0" smtClean="0"/>
              <a:t>Right=3</a:t>
            </a:r>
          </a:p>
          <a:p>
            <a:r>
              <a:rPr lang="en-IN" dirty="0" smtClean="0"/>
              <a:t>Right=Right-1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6692341" y="5661248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accent1"/>
                </a:solidFill>
              </a:rPr>
              <a:t>Left </a:t>
            </a:r>
            <a:r>
              <a:rPr lang="en-IN" b="1" dirty="0">
                <a:solidFill>
                  <a:schemeClr val="accent1"/>
                </a:solidFill>
              </a:rPr>
              <a:t>== </a:t>
            </a:r>
            <a:r>
              <a:rPr lang="en-IN" b="1" dirty="0" smtClean="0">
                <a:solidFill>
                  <a:schemeClr val="accent1"/>
                </a:solidFill>
              </a:rPr>
              <a:t>Right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7679683">
            <a:off x="5880981" y="4763830"/>
            <a:ext cx="360040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65C3-F8EA-4254-AB1D-86EFE83E0918}" type="datetime1">
              <a:rPr lang="en-IN" smtClean="0"/>
              <a:t>26-08-2024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84</a:t>
            </a:fld>
            <a:endParaRPr lang="en-IN"/>
          </a:p>
        </p:txBody>
      </p:sp>
      <p:sp>
        <p:nvSpPr>
          <p:cNvPr id="16" name="Up Arrow 15"/>
          <p:cNvSpPr/>
          <p:nvPr/>
        </p:nvSpPr>
        <p:spPr>
          <a:xfrm>
            <a:off x="2915816" y="3717032"/>
            <a:ext cx="216024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Up Arrow 16"/>
          <p:cNvSpPr/>
          <p:nvPr/>
        </p:nvSpPr>
        <p:spPr>
          <a:xfrm>
            <a:off x="3491880" y="3717032"/>
            <a:ext cx="216024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2627784" y="382039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1"/>
                </a:solidFill>
              </a:rPr>
              <a:t>L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0411" y="38610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1"/>
                </a:solidFill>
              </a:rPr>
              <a:t>R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35796" y="498007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1"/>
                </a:solidFill>
              </a:rPr>
              <a:t>L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15816" y="500388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1"/>
                </a:solidFill>
              </a:rPr>
              <a:t>R</a:t>
            </a:r>
            <a:endParaRPr lang="en-I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2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457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Delete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3568" y="1196752"/>
            <a:ext cx="7488832" cy="4609688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800" b="1" dirty="0"/>
              <a:t>To check if Queue </a:t>
            </a:r>
            <a:r>
              <a:rPr lang="en-US" sz="1800" b="1" dirty="0" smtClean="0"/>
              <a:t>has only one element-</a:t>
            </a:r>
            <a:endParaRPr lang="en-US" sz="1800" dirty="0" smtClean="0"/>
          </a:p>
          <a:p>
            <a:pPr marL="68580" indent="0">
              <a:buNone/>
            </a:pPr>
            <a:endParaRPr lang="en-US" sz="1800" dirty="0"/>
          </a:p>
          <a:p>
            <a:pPr marL="68580" indent="0">
              <a:buNone/>
            </a:pPr>
            <a:r>
              <a:rPr lang="en-US" sz="1800" dirty="0"/>
              <a:t>	</a:t>
            </a:r>
            <a:r>
              <a:rPr lang="en-IN" sz="1800" dirty="0"/>
              <a:t>if(left == right) /*queue has only one element*/</a:t>
            </a:r>
          </a:p>
          <a:p>
            <a:pPr marL="68580" indent="0">
              <a:buNone/>
            </a:pPr>
            <a:r>
              <a:rPr lang="en-IN" sz="1800" dirty="0"/>
              <a:t>	{</a:t>
            </a:r>
          </a:p>
          <a:p>
            <a:pPr marL="68580" indent="0">
              <a:buNone/>
            </a:pPr>
            <a:r>
              <a:rPr lang="en-IN" sz="1800" dirty="0"/>
              <a:t>		left = -1;</a:t>
            </a:r>
          </a:p>
          <a:p>
            <a:pPr marL="68580" indent="0">
              <a:buNone/>
            </a:pPr>
            <a:r>
              <a:rPr lang="en-IN" sz="1800" dirty="0"/>
              <a:t>		right=-1;</a:t>
            </a:r>
          </a:p>
          <a:p>
            <a:pPr marL="68580" indent="0">
              <a:buNone/>
            </a:pPr>
            <a:r>
              <a:rPr lang="en-IN" sz="1800" dirty="0"/>
              <a:t>	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6A95-7E5D-4367-B351-E61AA82027B2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85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817360" y="3252960"/>
              <a:ext cx="519840" cy="292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9800" y="3249360"/>
                <a:ext cx="531000" cy="3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3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062" y="1887263"/>
            <a:ext cx="3774722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If </a:t>
            </a:r>
            <a:r>
              <a:rPr lang="en-US" sz="2000" dirty="0" smtClean="0"/>
              <a:t>left </a:t>
            </a:r>
            <a:r>
              <a:rPr lang="en-US" sz="2000" dirty="0"/>
              <a:t>== </a:t>
            </a:r>
            <a:r>
              <a:rPr lang="en-US" sz="2000" dirty="0" smtClean="0"/>
              <a:t>MAX-1 </a:t>
            </a:r>
            <a:r>
              <a:rPr lang="en-IN" sz="2000" dirty="0" smtClean="0"/>
              <a:t>, then </a:t>
            </a:r>
          </a:p>
          <a:p>
            <a:pPr lvl="1"/>
            <a:endParaRPr lang="en-IN" sz="1800" dirty="0"/>
          </a:p>
          <a:p>
            <a:pPr lvl="1"/>
            <a:r>
              <a:rPr lang="en-IN" sz="1800" dirty="0" smtClean="0"/>
              <a:t>Delete the element and </a:t>
            </a:r>
          </a:p>
          <a:p>
            <a:pPr lvl="1"/>
            <a:r>
              <a:rPr lang="en-IN" sz="1800" dirty="0" smtClean="0"/>
              <a:t>Set the values of left =0</a:t>
            </a:r>
          </a:p>
          <a:p>
            <a:pPr lvl="1"/>
            <a:endParaRPr lang="en-IN" sz="1800" dirty="0" smtClean="0"/>
          </a:p>
          <a:p>
            <a:endParaRPr lang="en-IN" sz="2000" dirty="0" smtClean="0"/>
          </a:p>
          <a:p>
            <a:r>
              <a:rPr lang="en-IN" sz="2000" dirty="0" smtClean="0"/>
              <a:t>otherwise element will be deleted</a:t>
            </a:r>
          </a:p>
          <a:p>
            <a:pPr lvl="1"/>
            <a:endParaRPr lang="en-IN" sz="1800" dirty="0"/>
          </a:p>
          <a:p>
            <a:pPr lvl="1"/>
            <a:r>
              <a:rPr lang="en-IN" sz="1800" dirty="0" smtClean="0"/>
              <a:t>And left=left+1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7024744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Delete Left Operation</a:t>
            </a:r>
            <a:r>
              <a:rPr lang="en-US" sz="2800" b="1" dirty="0"/>
              <a:t>/Circular Effect-</a:t>
            </a:r>
            <a:endParaRPr lang="en-IN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t="12111" r="80550" b="5534"/>
          <a:stretch/>
        </p:blipFill>
        <p:spPr>
          <a:xfrm rot="5400000">
            <a:off x="5527149" y="492447"/>
            <a:ext cx="1868936" cy="442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9" t="12364" r="64239" b="5928"/>
          <a:stretch/>
        </p:blipFill>
        <p:spPr>
          <a:xfrm rot="5400000">
            <a:off x="5498611" y="2771436"/>
            <a:ext cx="1926017" cy="442967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F86A-7487-4989-B7A4-EBF69BF5527E}" type="datetime1">
              <a:rPr lang="en-IN" smtClean="0"/>
              <a:t>26-08-2024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16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457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Delete Left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9552" y="1196752"/>
            <a:ext cx="4354768" cy="4609688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600" dirty="0" err="1"/>
              <a:t>delete_left</a:t>
            </a:r>
            <a:r>
              <a:rPr lang="en-US" sz="1600" dirty="0"/>
              <a:t>()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{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if (left == -1)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{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	</a:t>
            </a:r>
            <a:r>
              <a:rPr lang="en-US" sz="1600" dirty="0" err="1"/>
              <a:t>printf</a:t>
            </a:r>
            <a:r>
              <a:rPr lang="en-US" sz="1600" dirty="0"/>
              <a:t>("Queue Underflow\n");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	return 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}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printf</a:t>
            </a:r>
            <a:r>
              <a:rPr lang="en-US" sz="1600" dirty="0"/>
              <a:t>("Element deleted from queue is : %d\n",</a:t>
            </a:r>
            <a:r>
              <a:rPr lang="en-US" sz="1600" dirty="0" err="1"/>
              <a:t>deque_arr</a:t>
            </a:r>
            <a:r>
              <a:rPr lang="en-US" sz="1600" dirty="0"/>
              <a:t>[left]);</a:t>
            </a:r>
            <a:endParaRPr lang="en-IN" sz="1600" dirty="0"/>
          </a:p>
          <a:p>
            <a:pPr marL="68580" indent="0">
              <a:buNone/>
            </a:pPr>
            <a:r>
              <a:rPr lang="en-US" sz="1600" dirty="0"/>
              <a:t>	</a:t>
            </a:r>
            <a:endParaRPr lang="en-IN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355976" y="1340768"/>
            <a:ext cx="4176464" cy="4465671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1600" dirty="0"/>
              <a:t>if(left == right) /*Queue has only one element */</a:t>
            </a:r>
          </a:p>
          <a:p>
            <a:pPr marL="68580" indent="0">
              <a:buNone/>
            </a:pPr>
            <a:r>
              <a:rPr lang="en-IN" sz="1600" dirty="0"/>
              <a:t>	{</a:t>
            </a:r>
          </a:p>
          <a:p>
            <a:pPr marL="68580" indent="0">
              <a:buNone/>
            </a:pPr>
            <a:r>
              <a:rPr lang="en-IN" sz="1600" dirty="0"/>
              <a:t>		left = -1;</a:t>
            </a:r>
          </a:p>
          <a:p>
            <a:pPr marL="68580" indent="0">
              <a:buNone/>
            </a:pPr>
            <a:r>
              <a:rPr lang="en-IN" sz="1600" dirty="0"/>
              <a:t>		right=-1;</a:t>
            </a:r>
          </a:p>
          <a:p>
            <a:pPr marL="68580" indent="0">
              <a:buNone/>
            </a:pPr>
            <a:r>
              <a:rPr lang="en-IN" sz="1600" dirty="0"/>
              <a:t>	}</a:t>
            </a:r>
          </a:p>
          <a:p>
            <a:pPr marL="68580" indent="0">
              <a:buNone/>
            </a:pPr>
            <a:r>
              <a:rPr lang="en-IN" sz="1600" dirty="0"/>
              <a:t>	else</a:t>
            </a:r>
          </a:p>
          <a:p>
            <a:pPr marL="68580" indent="0">
              <a:buNone/>
            </a:pPr>
            <a:r>
              <a:rPr lang="en-IN" sz="1600" dirty="0"/>
              <a:t>		if(left == MAX-1)</a:t>
            </a:r>
          </a:p>
          <a:p>
            <a:pPr marL="68580" indent="0">
              <a:buNone/>
            </a:pPr>
            <a:r>
              <a:rPr lang="en-IN" sz="1600" dirty="0"/>
              <a:t>			left = 0;</a:t>
            </a:r>
          </a:p>
          <a:p>
            <a:pPr marL="68580" indent="0">
              <a:buNone/>
            </a:pPr>
            <a:r>
              <a:rPr lang="en-IN" sz="1600" dirty="0"/>
              <a:t>		else</a:t>
            </a:r>
          </a:p>
          <a:p>
            <a:pPr marL="68580" indent="0">
              <a:buNone/>
            </a:pPr>
            <a:r>
              <a:rPr lang="en-IN" sz="1600" dirty="0"/>
              <a:t>			left = left+1;</a:t>
            </a:r>
          </a:p>
          <a:p>
            <a:pPr marL="68580" indent="0">
              <a:buNone/>
            </a:pPr>
            <a:r>
              <a:rPr lang="en-IN" sz="1600" dirty="0"/>
              <a:t>}/*End of </a:t>
            </a:r>
            <a:r>
              <a:rPr lang="en-IN" sz="1600" dirty="0" err="1"/>
              <a:t>delete_left</a:t>
            </a:r>
            <a:r>
              <a:rPr lang="en-IN" sz="1600" dirty="0"/>
              <a:t>()*/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8563-6842-402F-94D6-E6426E014C97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52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1772816"/>
            <a:ext cx="3771748" cy="3698701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If </a:t>
            </a:r>
            <a:r>
              <a:rPr lang="en-US" sz="2000" dirty="0" smtClean="0"/>
              <a:t>right </a:t>
            </a:r>
            <a:r>
              <a:rPr lang="en-US" sz="2000" dirty="0"/>
              <a:t>== 0</a:t>
            </a:r>
            <a:r>
              <a:rPr lang="en-US" sz="2000" dirty="0" smtClean="0"/>
              <a:t> </a:t>
            </a:r>
            <a:r>
              <a:rPr lang="en-IN" sz="2000" dirty="0" smtClean="0"/>
              <a:t>, then </a:t>
            </a:r>
          </a:p>
          <a:p>
            <a:pPr lvl="1"/>
            <a:endParaRPr lang="en-IN" sz="1800" dirty="0"/>
          </a:p>
          <a:p>
            <a:pPr lvl="1"/>
            <a:r>
              <a:rPr lang="en-IN" sz="1800" dirty="0" smtClean="0"/>
              <a:t>Delete the element and </a:t>
            </a:r>
          </a:p>
          <a:p>
            <a:pPr lvl="1"/>
            <a:r>
              <a:rPr lang="en-IN" sz="1800" dirty="0" smtClean="0"/>
              <a:t>Set the values of right =MAX-1</a:t>
            </a:r>
          </a:p>
          <a:p>
            <a:pPr lvl="1"/>
            <a:endParaRPr lang="en-IN" sz="1800" dirty="0" smtClean="0"/>
          </a:p>
          <a:p>
            <a:endParaRPr lang="en-IN" sz="2000" dirty="0" smtClean="0"/>
          </a:p>
          <a:p>
            <a:r>
              <a:rPr lang="en-IN" sz="2000" dirty="0" smtClean="0"/>
              <a:t>otherwise element will be deleted</a:t>
            </a:r>
          </a:p>
          <a:p>
            <a:pPr lvl="1"/>
            <a:endParaRPr lang="en-IN" sz="1800" dirty="0"/>
          </a:p>
          <a:p>
            <a:pPr lvl="1"/>
            <a:r>
              <a:rPr lang="en-IN" sz="1800" dirty="0" smtClean="0"/>
              <a:t>And right=right-1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7024744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Delete Right Operation</a:t>
            </a:r>
            <a:r>
              <a:rPr lang="en-US" sz="2800" b="1" dirty="0"/>
              <a:t>/Circular Effect-</a:t>
            </a:r>
            <a:endParaRPr lang="en-IN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2" t="5561" r="30961" b="5534"/>
          <a:stretch/>
        </p:blipFill>
        <p:spPr>
          <a:xfrm rot="5400000">
            <a:off x="5562372" y="241204"/>
            <a:ext cx="1798496" cy="4429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7" t="9081" r="27582" b="6601"/>
          <a:stretch/>
        </p:blipFill>
        <p:spPr>
          <a:xfrm rot="5400000">
            <a:off x="5524864" y="2510013"/>
            <a:ext cx="1865666" cy="443680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8C3B-0CB1-4A26-9041-398C86B5CC95}" type="datetime1">
              <a:rPr lang="en-IN" smtClean="0"/>
              <a:t>26-08-2024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88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290680" y="5338800"/>
              <a:ext cx="746280" cy="486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6000" y="5329800"/>
                <a:ext cx="760320" cy="5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8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457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Delete Right Operation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23528" y="1196752"/>
            <a:ext cx="4354768" cy="4609688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400" dirty="0" err="1"/>
              <a:t>delete_right</a:t>
            </a:r>
            <a:r>
              <a:rPr lang="en-US" sz="1400" dirty="0"/>
              <a:t>()</a:t>
            </a:r>
          </a:p>
          <a:p>
            <a:pPr marL="68580" indent="0">
              <a:buNone/>
            </a:pPr>
            <a:r>
              <a:rPr lang="en-US" sz="1400" dirty="0"/>
              <a:t>{</a:t>
            </a:r>
          </a:p>
          <a:p>
            <a:pPr marL="68580" indent="0">
              <a:buNone/>
            </a:pPr>
            <a:r>
              <a:rPr lang="en-US" sz="1400" dirty="0"/>
              <a:t>	if (left == -1)</a:t>
            </a:r>
          </a:p>
          <a:p>
            <a:pPr marL="68580" indent="0">
              <a:buNone/>
            </a:pPr>
            <a:r>
              <a:rPr lang="en-US" sz="1400" dirty="0"/>
              <a:t>	{</a:t>
            </a:r>
          </a:p>
          <a:p>
            <a:pPr marL="68580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printf</a:t>
            </a:r>
            <a:r>
              <a:rPr lang="en-US" sz="1400" dirty="0"/>
              <a:t>("Queue Underflow\n");</a:t>
            </a:r>
          </a:p>
          <a:p>
            <a:pPr marL="68580" indent="0">
              <a:buNone/>
            </a:pPr>
            <a:r>
              <a:rPr lang="en-US" sz="1400" dirty="0"/>
              <a:t>		return ;</a:t>
            </a:r>
          </a:p>
          <a:p>
            <a:pPr marL="68580" indent="0">
              <a:buNone/>
            </a:pPr>
            <a:r>
              <a:rPr lang="en-US" sz="1400" dirty="0"/>
              <a:t>	}</a:t>
            </a:r>
          </a:p>
          <a:p>
            <a:pPr marL="68580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printf</a:t>
            </a:r>
            <a:r>
              <a:rPr lang="en-US" sz="1400" dirty="0"/>
              <a:t>("Element deleted from queue is : %d\n",</a:t>
            </a:r>
            <a:r>
              <a:rPr lang="en-US" sz="1400" dirty="0" err="1"/>
              <a:t>deque_arr</a:t>
            </a:r>
            <a:r>
              <a:rPr lang="en-US" sz="1400" dirty="0"/>
              <a:t>[right]);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716016" y="1340768"/>
            <a:ext cx="4176464" cy="4465671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1400" dirty="0"/>
              <a:t>if(left == right) /*queue has only one element*/</a:t>
            </a:r>
          </a:p>
          <a:p>
            <a:pPr marL="68580" indent="0">
              <a:buNone/>
            </a:pPr>
            <a:r>
              <a:rPr lang="en-IN" sz="1400" dirty="0"/>
              <a:t>	{</a:t>
            </a:r>
          </a:p>
          <a:p>
            <a:pPr marL="68580" indent="0">
              <a:buNone/>
            </a:pPr>
            <a:r>
              <a:rPr lang="en-IN" sz="1400" dirty="0"/>
              <a:t>		left = -1;</a:t>
            </a:r>
          </a:p>
          <a:p>
            <a:pPr marL="68580" indent="0">
              <a:buNone/>
            </a:pPr>
            <a:r>
              <a:rPr lang="en-IN" sz="1400" dirty="0"/>
              <a:t>		right=-1;</a:t>
            </a:r>
          </a:p>
          <a:p>
            <a:pPr marL="68580" indent="0">
              <a:buNone/>
            </a:pPr>
            <a:r>
              <a:rPr lang="en-IN" sz="1400" dirty="0"/>
              <a:t>	}</a:t>
            </a:r>
          </a:p>
          <a:p>
            <a:pPr marL="68580" indent="0">
              <a:buNone/>
            </a:pPr>
            <a:r>
              <a:rPr lang="en-IN" sz="1400" dirty="0"/>
              <a:t>	else</a:t>
            </a:r>
          </a:p>
          <a:p>
            <a:pPr marL="68580" indent="0">
              <a:buNone/>
            </a:pPr>
            <a:r>
              <a:rPr lang="en-IN" sz="1400" dirty="0"/>
              <a:t>		if(right == 0)</a:t>
            </a:r>
          </a:p>
          <a:p>
            <a:pPr marL="68580" indent="0">
              <a:buNone/>
            </a:pPr>
            <a:r>
              <a:rPr lang="en-IN" sz="1400" dirty="0"/>
              <a:t>			right=MAX-1;</a:t>
            </a:r>
          </a:p>
          <a:p>
            <a:pPr marL="68580" indent="0">
              <a:buNone/>
            </a:pPr>
            <a:r>
              <a:rPr lang="en-IN" sz="1400" dirty="0"/>
              <a:t>		else</a:t>
            </a:r>
          </a:p>
          <a:p>
            <a:pPr marL="68580" indent="0">
              <a:buNone/>
            </a:pPr>
            <a:r>
              <a:rPr lang="en-IN" sz="1400" dirty="0"/>
              <a:t>			right=right-1;</a:t>
            </a:r>
          </a:p>
          <a:p>
            <a:pPr marL="68580" indent="0">
              <a:buNone/>
            </a:pPr>
            <a:r>
              <a:rPr lang="en-IN" sz="1400" dirty="0"/>
              <a:t>}/*End of </a:t>
            </a:r>
            <a:r>
              <a:rPr lang="en-IN" sz="1400" dirty="0" err="1"/>
              <a:t>delete_right</a:t>
            </a:r>
            <a:r>
              <a:rPr lang="en-IN" sz="1400" dirty="0"/>
              <a:t>() */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FCC7-F472-4B14-96CF-358802759B13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63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5291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Working of Queue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45511" r="6717" b="19737"/>
          <a:stretch/>
        </p:blipFill>
        <p:spPr>
          <a:xfrm>
            <a:off x="936219" y="1124744"/>
            <a:ext cx="4142510" cy="13681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3434" r="23211" b="79596"/>
          <a:stretch/>
        </p:blipFill>
        <p:spPr>
          <a:xfrm>
            <a:off x="955544" y="2852936"/>
            <a:ext cx="4237709" cy="1368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4" t="24040" r="23333" b="60808"/>
          <a:stretch/>
        </p:blipFill>
        <p:spPr>
          <a:xfrm>
            <a:off x="955544" y="4653136"/>
            <a:ext cx="4237709" cy="129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119675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Initially Queue is empty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856312" y="2708920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Adding 1st element, both front and rear pointing to the First element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5856312" y="4424045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Adding 2nd element, 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 smtClean="0">
                <a:solidFill>
                  <a:schemeClr val="accent1"/>
                </a:solidFill>
              </a:rPr>
              <a:t>Rear gets incremented, 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 smtClean="0">
                <a:solidFill>
                  <a:schemeClr val="accent1"/>
                </a:solidFill>
              </a:rPr>
              <a:t>Insertion takes place at rear end.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1259632" y="5661541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Up Arrow 10"/>
          <p:cNvSpPr/>
          <p:nvPr/>
        </p:nvSpPr>
        <p:spPr>
          <a:xfrm>
            <a:off x="2051720" y="5661540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Up Arrow 11"/>
          <p:cNvSpPr/>
          <p:nvPr/>
        </p:nvSpPr>
        <p:spPr>
          <a:xfrm>
            <a:off x="1238641" y="4168453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Up Arrow 12"/>
          <p:cNvSpPr/>
          <p:nvPr/>
        </p:nvSpPr>
        <p:spPr>
          <a:xfrm>
            <a:off x="1547664" y="4171236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Up Arrow 13"/>
          <p:cNvSpPr/>
          <p:nvPr/>
        </p:nvSpPr>
        <p:spPr>
          <a:xfrm>
            <a:off x="1043608" y="2132856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Up Arrow 14"/>
          <p:cNvSpPr/>
          <p:nvPr/>
        </p:nvSpPr>
        <p:spPr>
          <a:xfrm>
            <a:off x="1352631" y="2135639"/>
            <a:ext cx="288032" cy="383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809BB-FD7B-4B4E-AA64-1C06161E5529}" type="datetime1">
              <a:rPr lang="en-IN" smtClean="0"/>
              <a:t>26-08-2024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879480" y="3760920"/>
              <a:ext cx="1237320" cy="2466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1200" y="3753360"/>
                <a:ext cx="1257120" cy="248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747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Same as Circular Queue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7024744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Display Operation</a:t>
            </a:r>
            <a:r>
              <a:rPr lang="en-US" sz="2800" b="1" dirty="0"/>
              <a:t>/Circular Effect-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5EDB-38ED-4F5F-90D8-1F2D2439F8AD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90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940200" y="1204200"/>
              <a:ext cx="5039280" cy="5044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3000" y="1197000"/>
                <a:ext cx="5059800" cy="50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63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23528" y="1124744"/>
            <a:ext cx="4138744" cy="54006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200" dirty="0" err="1"/>
              <a:t>display_queue</a:t>
            </a:r>
            <a:r>
              <a:rPr lang="en-US" sz="1200" dirty="0"/>
              <a:t>()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{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front_pos</a:t>
            </a:r>
            <a:r>
              <a:rPr lang="en-US" sz="1200" dirty="0"/>
              <a:t> = </a:t>
            </a:r>
            <a:r>
              <a:rPr lang="en-US" sz="1200" dirty="0" err="1"/>
              <a:t>left,rear_pos</a:t>
            </a:r>
            <a:r>
              <a:rPr lang="en-US" sz="1200" dirty="0"/>
              <a:t> = right;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if(left == -1)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{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printf</a:t>
            </a:r>
            <a:r>
              <a:rPr lang="en-US" sz="1200" dirty="0"/>
              <a:t>("Queue is empty\n");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	return;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}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</a:t>
            </a:r>
            <a:r>
              <a:rPr lang="en-US" sz="1200" dirty="0" err="1"/>
              <a:t>printf</a:t>
            </a:r>
            <a:r>
              <a:rPr lang="en-US" sz="1200" dirty="0"/>
              <a:t>("Queue elements :\n");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if( </a:t>
            </a:r>
            <a:r>
              <a:rPr lang="en-US" sz="1200" dirty="0" err="1"/>
              <a:t>front_pos</a:t>
            </a:r>
            <a:r>
              <a:rPr lang="en-US" sz="1200" dirty="0"/>
              <a:t> &lt;= </a:t>
            </a:r>
            <a:r>
              <a:rPr lang="en-US" sz="1200" dirty="0" err="1"/>
              <a:t>rear_pos</a:t>
            </a:r>
            <a:r>
              <a:rPr lang="en-US" sz="1200" dirty="0"/>
              <a:t> )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{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	while(</a:t>
            </a:r>
            <a:r>
              <a:rPr lang="en-US" sz="1200" dirty="0" err="1"/>
              <a:t>front_pos</a:t>
            </a:r>
            <a:r>
              <a:rPr lang="en-US" sz="1200" dirty="0"/>
              <a:t> &lt;= </a:t>
            </a:r>
            <a:r>
              <a:rPr lang="en-US" sz="1200" dirty="0" err="1"/>
              <a:t>rear_pos</a:t>
            </a:r>
            <a:r>
              <a:rPr lang="en-US" sz="1200" dirty="0"/>
              <a:t>)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	{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		</a:t>
            </a:r>
            <a:r>
              <a:rPr lang="en-US" sz="1200" dirty="0" err="1"/>
              <a:t>printf</a:t>
            </a:r>
            <a:r>
              <a:rPr lang="en-US" sz="1200" dirty="0"/>
              <a:t>("%d ",</a:t>
            </a:r>
            <a:r>
              <a:rPr lang="en-US" sz="1200" dirty="0" err="1"/>
              <a:t>deque_arr</a:t>
            </a:r>
            <a:r>
              <a:rPr lang="en-US" sz="1200" dirty="0"/>
              <a:t>[</a:t>
            </a:r>
            <a:r>
              <a:rPr lang="en-US" sz="1200" dirty="0" err="1"/>
              <a:t>front_pos</a:t>
            </a:r>
            <a:r>
              <a:rPr lang="en-US" sz="1200" dirty="0"/>
              <a:t>]);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		</a:t>
            </a:r>
            <a:r>
              <a:rPr lang="en-US" sz="1200" dirty="0" err="1"/>
              <a:t>front_pos</a:t>
            </a:r>
            <a:r>
              <a:rPr lang="en-US" sz="1200" dirty="0"/>
              <a:t>++;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	}</a:t>
            </a:r>
            <a:endParaRPr lang="en-IN" sz="1200" dirty="0"/>
          </a:p>
          <a:p>
            <a:pPr marL="68580" indent="0">
              <a:buNone/>
            </a:pPr>
            <a:r>
              <a:rPr lang="en-US" sz="1200" dirty="0"/>
              <a:t>	}</a:t>
            </a:r>
            <a:endParaRPr lang="en-IN" sz="1200" dirty="0"/>
          </a:p>
          <a:p>
            <a:pPr marL="68580" indent="0">
              <a:buNone/>
            </a:pPr>
            <a:endParaRPr lang="en-IN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1052736"/>
            <a:ext cx="4464496" cy="5328592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1200" dirty="0"/>
              <a:t>else</a:t>
            </a:r>
          </a:p>
          <a:p>
            <a:pPr marL="68580" indent="0">
              <a:buNone/>
            </a:pPr>
            <a:r>
              <a:rPr lang="en-IN" sz="1200" dirty="0"/>
              <a:t>	{</a:t>
            </a:r>
          </a:p>
          <a:p>
            <a:pPr marL="68580" indent="0">
              <a:buNone/>
            </a:pPr>
            <a:r>
              <a:rPr lang="en-IN" sz="1200" dirty="0"/>
              <a:t>		while(</a:t>
            </a:r>
            <a:r>
              <a:rPr lang="en-IN" sz="1200" dirty="0" err="1"/>
              <a:t>front_pos</a:t>
            </a:r>
            <a:r>
              <a:rPr lang="en-IN" sz="1200" dirty="0"/>
              <a:t> &lt;= MAX-1)</a:t>
            </a:r>
          </a:p>
          <a:p>
            <a:pPr marL="68580" indent="0">
              <a:buNone/>
            </a:pPr>
            <a:r>
              <a:rPr lang="en-IN" sz="1200" dirty="0"/>
              <a:t>		{</a:t>
            </a:r>
          </a:p>
          <a:p>
            <a:pPr marL="68580" indent="0">
              <a:buNone/>
            </a:pPr>
            <a:r>
              <a:rPr lang="en-IN" sz="1200" dirty="0"/>
              <a:t>			</a:t>
            </a:r>
            <a:r>
              <a:rPr lang="en-IN" sz="1200" dirty="0" err="1"/>
              <a:t>printf</a:t>
            </a:r>
            <a:r>
              <a:rPr lang="en-IN" sz="1200" dirty="0"/>
              <a:t>("%d ",</a:t>
            </a:r>
            <a:r>
              <a:rPr lang="en-IN" sz="1200" dirty="0" err="1"/>
              <a:t>deque_arr</a:t>
            </a:r>
            <a:r>
              <a:rPr lang="en-IN" sz="1200" dirty="0"/>
              <a:t>[</a:t>
            </a:r>
            <a:r>
              <a:rPr lang="en-IN" sz="1200" dirty="0" err="1"/>
              <a:t>front_pos</a:t>
            </a:r>
            <a:r>
              <a:rPr lang="en-IN" sz="1200" dirty="0"/>
              <a:t>]);</a:t>
            </a:r>
          </a:p>
          <a:p>
            <a:pPr marL="68580" indent="0">
              <a:buNone/>
            </a:pPr>
            <a:r>
              <a:rPr lang="en-IN" sz="1200" dirty="0"/>
              <a:t>			</a:t>
            </a:r>
            <a:r>
              <a:rPr lang="en-IN" sz="1200" dirty="0" err="1"/>
              <a:t>front_pos</a:t>
            </a:r>
            <a:r>
              <a:rPr lang="en-IN" sz="1200" dirty="0"/>
              <a:t>++;</a:t>
            </a:r>
          </a:p>
          <a:p>
            <a:pPr marL="68580" indent="0">
              <a:buNone/>
            </a:pPr>
            <a:r>
              <a:rPr lang="en-IN" sz="1200" dirty="0"/>
              <a:t>		}</a:t>
            </a:r>
          </a:p>
          <a:p>
            <a:pPr marL="68580" indent="0">
              <a:buNone/>
            </a:pPr>
            <a:r>
              <a:rPr lang="en-IN" sz="1200" dirty="0"/>
              <a:t>		</a:t>
            </a:r>
            <a:r>
              <a:rPr lang="en-IN" sz="1200" dirty="0" err="1"/>
              <a:t>front_pos</a:t>
            </a:r>
            <a:r>
              <a:rPr lang="en-IN" sz="1200" dirty="0"/>
              <a:t> = 0;</a:t>
            </a:r>
          </a:p>
          <a:p>
            <a:pPr marL="68580" indent="0">
              <a:buNone/>
            </a:pPr>
            <a:r>
              <a:rPr lang="en-IN" sz="1200" dirty="0"/>
              <a:t>		while(</a:t>
            </a:r>
            <a:r>
              <a:rPr lang="en-IN" sz="1200" dirty="0" err="1"/>
              <a:t>front_pos</a:t>
            </a:r>
            <a:r>
              <a:rPr lang="en-IN" sz="1200" dirty="0"/>
              <a:t> &lt;= </a:t>
            </a:r>
            <a:r>
              <a:rPr lang="en-IN" sz="1200" dirty="0" err="1"/>
              <a:t>rear_pos</a:t>
            </a:r>
            <a:r>
              <a:rPr lang="en-IN" sz="1200" dirty="0"/>
              <a:t>)</a:t>
            </a:r>
          </a:p>
          <a:p>
            <a:pPr marL="68580" indent="0">
              <a:buNone/>
            </a:pPr>
            <a:r>
              <a:rPr lang="en-IN" sz="1200" dirty="0"/>
              <a:t>		{</a:t>
            </a:r>
          </a:p>
          <a:p>
            <a:pPr marL="68580" indent="0">
              <a:buNone/>
            </a:pPr>
            <a:r>
              <a:rPr lang="en-IN" sz="1200" dirty="0"/>
              <a:t>			</a:t>
            </a:r>
            <a:r>
              <a:rPr lang="en-IN" sz="1200" dirty="0" err="1"/>
              <a:t>printf</a:t>
            </a:r>
            <a:r>
              <a:rPr lang="en-IN" sz="1200" dirty="0"/>
              <a:t>("%d ",</a:t>
            </a:r>
            <a:r>
              <a:rPr lang="en-IN" sz="1200" dirty="0" err="1"/>
              <a:t>deque_arr</a:t>
            </a:r>
            <a:r>
              <a:rPr lang="en-IN" sz="1200" dirty="0"/>
              <a:t>[</a:t>
            </a:r>
            <a:r>
              <a:rPr lang="en-IN" sz="1200" dirty="0" err="1"/>
              <a:t>front_pos</a:t>
            </a:r>
            <a:r>
              <a:rPr lang="en-IN" sz="1200" dirty="0"/>
              <a:t>]);</a:t>
            </a:r>
          </a:p>
          <a:p>
            <a:pPr marL="68580" indent="0">
              <a:buNone/>
            </a:pPr>
            <a:r>
              <a:rPr lang="en-IN" sz="1200" dirty="0"/>
              <a:t>			</a:t>
            </a:r>
            <a:r>
              <a:rPr lang="en-IN" sz="1200" dirty="0" err="1"/>
              <a:t>front_pos</a:t>
            </a:r>
            <a:r>
              <a:rPr lang="en-IN" sz="1200" dirty="0"/>
              <a:t>++;</a:t>
            </a:r>
          </a:p>
          <a:p>
            <a:pPr marL="68580" indent="0">
              <a:buNone/>
            </a:pPr>
            <a:r>
              <a:rPr lang="en-IN" sz="1200" dirty="0"/>
              <a:t>		}</a:t>
            </a:r>
          </a:p>
          <a:p>
            <a:pPr marL="68580" indent="0">
              <a:buNone/>
            </a:pPr>
            <a:r>
              <a:rPr lang="en-IN" sz="1200" dirty="0"/>
              <a:t>	}/*End of else */</a:t>
            </a:r>
          </a:p>
          <a:p>
            <a:pPr marL="68580" indent="0">
              <a:buNone/>
            </a:pPr>
            <a:r>
              <a:rPr lang="en-IN" sz="1200" dirty="0"/>
              <a:t>	</a:t>
            </a:r>
            <a:r>
              <a:rPr lang="en-IN" sz="1200" dirty="0" err="1"/>
              <a:t>printf</a:t>
            </a:r>
            <a:r>
              <a:rPr lang="en-IN" sz="1200" dirty="0"/>
              <a:t>("\n");</a:t>
            </a:r>
          </a:p>
          <a:p>
            <a:pPr marL="68580" indent="0">
              <a:buNone/>
            </a:pPr>
            <a:r>
              <a:rPr lang="en-IN" sz="1200" dirty="0"/>
              <a:t>}/*End of </a:t>
            </a:r>
            <a:r>
              <a:rPr lang="en-IN" sz="1200" dirty="0" err="1"/>
              <a:t>display_queue</a:t>
            </a:r>
            <a:r>
              <a:rPr lang="en-IN" sz="1200" dirty="0"/>
              <a:t>() */ </a:t>
            </a:r>
          </a:p>
          <a:p>
            <a:pPr marL="68580" indent="0">
              <a:buNone/>
            </a:pPr>
            <a:endParaRPr lang="en-IN" sz="12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457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Display Operation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4AF30-950F-43E3-AE6B-1F419053197A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6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Priority Queue</a:t>
            </a:r>
            <a:endParaRPr lang="en-IN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C20F-8FCF-4F3D-A957-1E136C302F63}" type="datetime1">
              <a:rPr lang="en-IN" smtClean="0"/>
              <a:t>26-08-2024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89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 smtClean="0"/>
              <a:t>Priority</a:t>
            </a:r>
            <a:r>
              <a:rPr lang="en-IN" b="1" i="1" dirty="0"/>
              <a:t> </a:t>
            </a:r>
            <a:r>
              <a:rPr lang="en-IN" b="1" i="1" dirty="0" smtClean="0"/>
              <a:t>Queue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i="1" dirty="0"/>
              <a:t>A priority queue is a data structure used for storing a set S of elements, based on a key value, which denotes the priority of that element. </a:t>
            </a:r>
            <a:endParaRPr lang="en-IN" sz="2000" i="1" dirty="0" smtClean="0"/>
          </a:p>
          <a:p>
            <a:endParaRPr lang="en-IN" sz="2000" i="1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BAB6-5F90-432D-A948-DA240E00D4D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73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 smtClean="0"/>
              <a:t>Priority</a:t>
            </a:r>
            <a:r>
              <a:rPr lang="en-IN" b="1" i="1" dirty="0"/>
              <a:t> </a:t>
            </a:r>
            <a:r>
              <a:rPr lang="en-IN" b="1" i="1" dirty="0" smtClean="0"/>
              <a:t>Queue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i="1" dirty="0" smtClean="0"/>
              <a:t>The </a:t>
            </a:r>
            <a:r>
              <a:rPr lang="en-IN" sz="2000" i="1" dirty="0"/>
              <a:t>priority determines the order in which they exit the queue</a:t>
            </a:r>
            <a:r>
              <a:rPr lang="en-IN" sz="2000" b="1" i="1" dirty="0"/>
              <a:t>. </a:t>
            </a:r>
            <a:endParaRPr lang="en-IN" sz="2000" b="1" i="1" dirty="0" smtClean="0"/>
          </a:p>
          <a:p>
            <a:r>
              <a:rPr lang="en-IN" sz="2000" i="1" dirty="0"/>
              <a:t>Every element of queue has some priority and based on that priority it will be processed.</a:t>
            </a:r>
          </a:p>
          <a:p>
            <a:endParaRPr lang="en-IN" sz="2000" i="1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BAB6-5F90-432D-A948-DA240E00D4DA}" type="datetime1">
              <a:rPr lang="en-IN" smtClean="0"/>
              <a:t>26-08-2024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61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916832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Element of higher priority will be processed/removed before the element that has low priority</a:t>
            </a:r>
          </a:p>
          <a:p>
            <a:endParaRPr lang="en-IN" sz="2000" dirty="0" smtClean="0"/>
          </a:p>
          <a:p>
            <a:r>
              <a:rPr lang="en-IN" sz="2000" dirty="0" smtClean="0"/>
              <a:t>With 2 elements of same priority, FIFO rule will be the tie breaker</a:t>
            </a:r>
          </a:p>
          <a:p>
            <a:pPr lvl="1"/>
            <a:r>
              <a:rPr lang="en-IN" sz="1800" dirty="0" smtClean="0"/>
              <a:t>The element that comes first in the queue , will be processed first.</a:t>
            </a:r>
          </a:p>
          <a:p>
            <a:endParaRPr lang="en-IN" sz="2000" dirty="0" smtClean="0"/>
          </a:p>
          <a:p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7024744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Priority Queue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46B9-18B7-46EE-BA0D-0EB6F29225ED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3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916832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Generally </a:t>
            </a:r>
          </a:p>
          <a:p>
            <a:r>
              <a:rPr lang="en-IN" sz="2000" dirty="0" smtClean="0"/>
              <a:t>Smaller Numbers =&gt; Higher Priorities</a:t>
            </a:r>
          </a:p>
          <a:p>
            <a:r>
              <a:rPr lang="en-IN" sz="2000" dirty="0" smtClean="0"/>
              <a:t>Bigger Numbers =&gt;Lower Priority</a:t>
            </a:r>
            <a:endParaRPr lang="en-IN" sz="1800" dirty="0" smtClean="0"/>
          </a:p>
          <a:p>
            <a:endParaRPr lang="en-IN" sz="2000" dirty="0" smtClean="0"/>
          </a:p>
          <a:p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7024744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Priority Queue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46B9-18B7-46EE-BA0D-0EB6F29225ED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1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916832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In computer implementation, Priority Queue is used In CPU scheduling algorithm.</a:t>
            </a:r>
          </a:p>
          <a:p>
            <a:r>
              <a:rPr lang="en-IN" sz="2000" dirty="0" smtClean="0"/>
              <a:t>Processes with Higher priority are allocated the CPU first.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7024744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Priority Queue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8466-9FDF-42A6-9930-B593A9724472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0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412776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Structure of Linked List-</a:t>
            </a:r>
          </a:p>
          <a:p>
            <a:pPr marL="68580" indent="0">
              <a:buNone/>
            </a:pPr>
            <a:r>
              <a:rPr lang="en-IN" sz="2000" dirty="0" smtClean="0"/>
              <a:t>	</a:t>
            </a:r>
            <a:r>
              <a:rPr lang="en-IN" sz="2000" dirty="0" err="1" smtClean="0"/>
              <a:t>struct</a:t>
            </a:r>
            <a:r>
              <a:rPr lang="en-IN" sz="2000" dirty="0" smtClean="0"/>
              <a:t> </a:t>
            </a:r>
            <a:r>
              <a:rPr lang="en-IN" sz="2000" dirty="0" err="1" smtClean="0"/>
              <a:t>pq</a:t>
            </a:r>
            <a:r>
              <a:rPr lang="en-IN" sz="2000" dirty="0" smtClean="0"/>
              <a:t>{</a:t>
            </a:r>
          </a:p>
          <a:p>
            <a:pPr marL="68580" indent="0">
              <a:buNone/>
            </a:pPr>
            <a:r>
              <a:rPr lang="en-IN" sz="2000" dirty="0"/>
              <a:t>	</a:t>
            </a:r>
            <a:r>
              <a:rPr lang="en-IN" sz="2000" dirty="0" smtClean="0"/>
              <a:t>	</a:t>
            </a:r>
            <a:r>
              <a:rPr lang="en-IN" sz="2000" dirty="0" err="1" smtClean="0"/>
              <a:t>int</a:t>
            </a:r>
            <a:r>
              <a:rPr lang="en-IN" sz="2000" dirty="0" smtClean="0"/>
              <a:t> priority;</a:t>
            </a:r>
          </a:p>
          <a:p>
            <a:pPr marL="68580" indent="0">
              <a:buNone/>
            </a:pPr>
            <a:r>
              <a:rPr lang="en-IN" sz="2000" dirty="0"/>
              <a:t>	</a:t>
            </a:r>
            <a:r>
              <a:rPr lang="en-IN" sz="2000" dirty="0" smtClean="0"/>
              <a:t>	</a:t>
            </a:r>
            <a:r>
              <a:rPr lang="en-IN" sz="2000" dirty="0" err="1" smtClean="0"/>
              <a:t>int</a:t>
            </a:r>
            <a:r>
              <a:rPr lang="en-IN" sz="2000" dirty="0" smtClean="0"/>
              <a:t> data;</a:t>
            </a:r>
          </a:p>
          <a:p>
            <a:pPr marL="68580" indent="0">
              <a:buNone/>
            </a:pPr>
            <a:r>
              <a:rPr lang="en-IN" sz="2000" dirty="0"/>
              <a:t>	</a:t>
            </a:r>
            <a:r>
              <a:rPr lang="en-IN" sz="2000" dirty="0" smtClean="0"/>
              <a:t>	</a:t>
            </a:r>
            <a:r>
              <a:rPr lang="en-IN" sz="2000" dirty="0" err="1" smtClean="0"/>
              <a:t>struct</a:t>
            </a:r>
            <a:r>
              <a:rPr lang="en-IN" sz="2000" dirty="0" smtClean="0"/>
              <a:t> </a:t>
            </a:r>
            <a:r>
              <a:rPr lang="en-IN" sz="2000" dirty="0" err="1" smtClean="0"/>
              <a:t>pq</a:t>
            </a:r>
            <a:r>
              <a:rPr lang="en-IN" sz="2000" dirty="0" smtClean="0"/>
              <a:t> *link;</a:t>
            </a:r>
          </a:p>
          <a:p>
            <a:pPr marL="68580" indent="0">
              <a:buNone/>
            </a:pPr>
            <a:r>
              <a:rPr lang="en-IN" sz="2000" dirty="0"/>
              <a:t>	</a:t>
            </a:r>
            <a:r>
              <a:rPr lang="en-IN" sz="2000" dirty="0" smtClean="0"/>
              <a:t>	}</a:t>
            </a:r>
          </a:p>
          <a:p>
            <a:pPr marL="68580" indent="0">
              <a:buNone/>
            </a:pPr>
            <a:endParaRPr lang="en-IN" sz="1200" dirty="0" smtClean="0"/>
          </a:p>
          <a:p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8208912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Linked List Implementation of Priority Queue</a:t>
            </a:r>
            <a:endParaRPr lang="en-IN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7" r="6601"/>
          <a:stretch/>
        </p:blipFill>
        <p:spPr>
          <a:xfrm rot="16200000">
            <a:off x="3646376" y="1501689"/>
            <a:ext cx="1851248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90DED-B150-438C-A22F-7F692CE794B3}" type="datetime1">
              <a:rPr lang="en-IN" smtClean="0"/>
              <a:t>26-08-2024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916832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Similar to other Queues, Priority Queues also have :</a:t>
            </a:r>
          </a:p>
          <a:p>
            <a:r>
              <a:rPr lang="en-IN" sz="2000" b="1" dirty="0" smtClean="0"/>
              <a:t>Add Operation </a:t>
            </a:r>
          </a:p>
          <a:p>
            <a:r>
              <a:rPr lang="en-IN" sz="2000" b="1" dirty="0" smtClean="0"/>
              <a:t>Deletion Operation</a:t>
            </a:r>
            <a:endParaRPr lang="en-IN" sz="2000" dirty="0" smtClean="0"/>
          </a:p>
          <a:p>
            <a:pPr marL="68580" indent="0">
              <a:buNone/>
            </a:pPr>
            <a:endParaRPr lang="en-IN" sz="1200" dirty="0" smtClean="0"/>
          </a:p>
          <a:p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739632"/>
            <a:ext cx="8208912" cy="45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Operations in Priority Queue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4807-20EB-4DA8-860D-8283D656B709}" type="datetime1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3C7A8-3E77-4213-A7B4-C9974DC26D66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41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4546</TotalTime>
  <Words>2772</Words>
  <Application>Microsoft Office PowerPoint</Application>
  <PresentationFormat>On-screen Show (4:3)</PresentationFormat>
  <Paragraphs>1103</Paragraphs>
  <Slides>102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Austin</vt:lpstr>
      <vt:lpstr>Queues</vt:lpstr>
      <vt:lpstr>Queue</vt:lpstr>
      <vt:lpstr>Queue Example</vt:lpstr>
      <vt:lpstr>Queue</vt:lpstr>
      <vt:lpstr>Queue</vt:lpstr>
      <vt:lpstr>Typical uses of queues are in simulations and operating systems</vt:lpstr>
      <vt:lpstr>PowerPoint Presentation</vt:lpstr>
      <vt:lpstr>PowerPoint Presentation</vt:lpstr>
      <vt:lpstr>Working of Queue</vt:lpstr>
      <vt:lpstr>Working of Queue</vt:lpstr>
      <vt:lpstr>Working of Queue</vt:lpstr>
      <vt:lpstr>Array Representation of Queue </vt:lpstr>
      <vt:lpstr>Queue Implementation using Arrays</vt:lpstr>
      <vt:lpstr>Conditions-</vt:lpstr>
      <vt:lpstr>Conditions-</vt:lpstr>
      <vt:lpstr>Queue Implementation using Arrays</vt:lpstr>
      <vt:lpstr>Insert Operation</vt:lpstr>
      <vt:lpstr>Delete Operation</vt:lpstr>
      <vt:lpstr>Display Operation</vt:lpstr>
      <vt:lpstr>Problem-</vt:lpstr>
      <vt:lpstr>Problem-</vt:lpstr>
      <vt:lpstr>Problem-</vt:lpstr>
      <vt:lpstr>Solution-</vt:lpstr>
      <vt:lpstr>Solution-</vt:lpstr>
      <vt:lpstr>PowerPoint Presentation</vt:lpstr>
      <vt:lpstr>PowerPoint Presentation</vt:lpstr>
      <vt:lpstr>PowerPoint Presentation</vt:lpstr>
      <vt:lpstr>Linked List Representation of Queues</vt:lpstr>
      <vt:lpstr>Linked List Representation of Queues</vt:lpstr>
      <vt:lpstr>Queue Implementation using Singly Linked List</vt:lpstr>
      <vt:lpstr>PowerPoint Presentation</vt:lpstr>
      <vt:lpstr>PowerPoint Presentation</vt:lpstr>
      <vt:lpstr>PowerPoint Presentation</vt:lpstr>
      <vt:lpstr>PowerPoint Presentation</vt:lpstr>
      <vt:lpstr>Insert Operation</vt:lpstr>
      <vt:lpstr>Insert Operation</vt:lpstr>
      <vt:lpstr>Insert Operation</vt:lpstr>
      <vt:lpstr>Insert Operation</vt:lpstr>
      <vt:lpstr>Delete Operation</vt:lpstr>
      <vt:lpstr>Deletion Operation</vt:lpstr>
      <vt:lpstr>Delete Operation</vt:lpstr>
      <vt:lpstr>Display Operation</vt:lpstr>
      <vt:lpstr>Circular Queue</vt:lpstr>
      <vt:lpstr>Circular Queue</vt:lpstr>
      <vt:lpstr>Working of Circular Queue </vt:lpstr>
      <vt:lpstr>Working of Circular Queue </vt:lpstr>
      <vt:lpstr>Working of Circular Queue </vt:lpstr>
      <vt:lpstr>Working of Circular Queue </vt:lpstr>
      <vt:lpstr>Working of Circular Queue </vt:lpstr>
      <vt:lpstr>Circular Queue Implementation using Arrays</vt:lpstr>
      <vt:lpstr>Insert Operation In Circular Queue</vt:lpstr>
      <vt:lpstr>Overflow Condition  in Circular Queue</vt:lpstr>
      <vt:lpstr>Overflow Condition  in Circular Queue</vt:lpstr>
      <vt:lpstr>Add operation in Circular Queue</vt:lpstr>
      <vt:lpstr>Add operation in Circular Queue/Circular Effect</vt:lpstr>
      <vt:lpstr>Insert Operation</vt:lpstr>
      <vt:lpstr>Delete Operation In Circular Queue</vt:lpstr>
      <vt:lpstr>Underflow Condition  in Circular Queue</vt:lpstr>
      <vt:lpstr>Delete  operation in Circular Queue/Circular Effect</vt:lpstr>
      <vt:lpstr>If  there is only One element in Circular Queue</vt:lpstr>
      <vt:lpstr>Delete Operation</vt:lpstr>
      <vt:lpstr>Display Operation In Circular Queue</vt:lpstr>
      <vt:lpstr>Display operation in Circular Queue</vt:lpstr>
      <vt:lpstr>Display operation in Circular Queue</vt:lpstr>
      <vt:lpstr>Display operation in Circular Queue</vt:lpstr>
      <vt:lpstr>Double ended Queue</vt:lpstr>
      <vt:lpstr>Double ended  Queue</vt:lpstr>
      <vt:lpstr>Double ended  Queue</vt:lpstr>
      <vt:lpstr>Double ended  Queue</vt:lpstr>
      <vt:lpstr>Double ended  Queue</vt:lpstr>
      <vt:lpstr>Double ended  Queue</vt:lpstr>
      <vt:lpstr>Working of Dequeue </vt:lpstr>
      <vt:lpstr>Double ended  Queue</vt:lpstr>
      <vt:lpstr>Working of Dequeue </vt:lpstr>
      <vt:lpstr>Working of Dequeue </vt:lpstr>
      <vt:lpstr>Working of Dequeue </vt:lpstr>
      <vt:lpstr>Insert Operation</vt:lpstr>
      <vt:lpstr>Insert Operation</vt:lpstr>
      <vt:lpstr>PowerPoint Presentation</vt:lpstr>
      <vt:lpstr>Insert Right Operation</vt:lpstr>
      <vt:lpstr>PowerPoint Presentation</vt:lpstr>
      <vt:lpstr>Insert Left Operation</vt:lpstr>
      <vt:lpstr>Delete Operation</vt:lpstr>
      <vt:lpstr>Delete Operation</vt:lpstr>
      <vt:lpstr>Delete Operation</vt:lpstr>
      <vt:lpstr>PowerPoint Presentation</vt:lpstr>
      <vt:lpstr>Delete Left Operation</vt:lpstr>
      <vt:lpstr>PowerPoint Presentation</vt:lpstr>
      <vt:lpstr>Delete Right Operation</vt:lpstr>
      <vt:lpstr>PowerPoint Presentation</vt:lpstr>
      <vt:lpstr>Display Operation</vt:lpstr>
      <vt:lpstr>Priority Queue</vt:lpstr>
      <vt:lpstr>Priority Queue</vt:lpstr>
      <vt:lpstr>Priority 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Queues</dc:title>
  <dc:creator>Admin</dc:creator>
  <cp:lastModifiedBy>Admin</cp:lastModifiedBy>
  <cp:revision>180</cp:revision>
  <dcterms:created xsi:type="dcterms:W3CDTF">2020-07-24T05:15:44Z</dcterms:created>
  <dcterms:modified xsi:type="dcterms:W3CDTF">2024-08-26T09:06:43Z</dcterms:modified>
</cp:coreProperties>
</file>